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94" r:id="rId4"/>
    <p:sldId id="258" r:id="rId5"/>
    <p:sldId id="259" r:id="rId6"/>
    <p:sldId id="274" r:id="rId7"/>
    <p:sldId id="287" r:id="rId8"/>
    <p:sldId id="288" r:id="rId9"/>
    <p:sldId id="261" r:id="rId10"/>
    <p:sldId id="262" r:id="rId11"/>
    <p:sldId id="263" r:id="rId12"/>
    <p:sldId id="264" r:id="rId13"/>
    <p:sldId id="265" r:id="rId14"/>
    <p:sldId id="273" r:id="rId15"/>
    <p:sldId id="266" r:id="rId16"/>
    <p:sldId id="267" r:id="rId17"/>
    <p:sldId id="269" r:id="rId18"/>
    <p:sldId id="268" r:id="rId19"/>
    <p:sldId id="272" r:id="rId20"/>
    <p:sldId id="275" r:id="rId21"/>
    <p:sldId id="276" r:id="rId22"/>
    <p:sldId id="281" r:id="rId23"/>
    <p:sldId id="277" r:id="rId24"/>
    <p:sldId id="289" r:id="rId25"/>
    <p:sldId id="290" r:id="rId26"/>
    <p:sldId id="291" r:id="rId27"/>
    <p:sldId id="279" r:id="rId28"/>
    <p:sldId id="278" r:id="rId29"/>
    <p:sldId id="282" r:id="rId30"/>
    <p:sldId id="283" r:id="rId31"/>
    <p:sldId id="284" r:id="rId32"/>
    <p:sldId id="292" r:id="rId33"/>
    <p:sldId id="270" r:id="rId34"/>
    <p:sldId id="271" r:id="rId35"/>
    <p:sldId id="286"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7ED42-79F5-46B4-BD62-C80EB1D96C6F}" v="41" dt="2021-04-07T01:54:04.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3" d="100"/>
          <a:sy n="63" d="100"/>
        </p:scale>
        <p:origin x="7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pikrishnan6565@outlook.com" userId="ca4962d3be30ecc7" providerId="LiveId" clId="{B56959AF-BB30-42FC-88C5-A167ADF14C65}"/>
    <pc:docChg chg="delSld">
      <pc:chgData name="gopikrishnan6565@outlook.com" userId="ca4962d3be30ecc7" providerId="LiveId" clId="{B56959AF-BB30-42FC-88C5-A167ADF14C65}" dt="2021-04-07T02:03:10.485" v="0" actId="2696"/>
      <pc:docMkLst>
        <pc:docMk/>
      </pc:docMkLst>
      <pc:sldChg chg="del">
        <pc:chgData name="gopikrishnan6565@outlook.com" userId="ca4962d3be30ecc7" providerId="LiveId" clId="{B56959AF-BB30-42FC-88C5-A167ADF14C65}" dt="2021-04-07T02:03:10.485" v="0" actId="2696"/>
        <pc:sldMkLst>
          <pc:docMk/>
          <pc:sldMk cId="1123578374" sldId="285"/>
        </pc:sldMkLst>
      </pc:sldChg>
    </pc:docChg>
  </pc:docChgLst>
  <pc:docChgLst>
    <pc:chgData name="gopikrishnan6565@outlook.com" userId="ca4962d3be30ecc7" providerId="LiveId" clId="{3AD7ED42-79F5-46B4-BD62-C80EB1D96C6F}"/>
    <pc:docChg chg="custSel addSld delSld modSld">
      <pc:chgData name="gopikrishnan6565@outlook.com" userId="ca4962d3be30ecc7" providerId="LiveId" clId="{3AD7ED42-79F5-46B4-BD62-C80EB1D96C6F}" dt="2021-04-07T01:59:59.587" v="445" actId="27636"/>
      <pc:docMkLst>
        <pc:docMk/>
      </pc:docMkLst>
      <pc:sldChg chg="modSp del">
        <pc:chgData name="gopikrishnan6565@outlook.com" userId="ca4962d3be30ecc7" providerId="LiveId" clId="{3AD7ED42-79F5-46B4-BD62-C80EB1D96C6F}" dt="2021-04-07T01:21:16.253" v="220" actId="2696"/>
        <pc:sldMkLst>
          <pc:docMk/>
          <pc:sldMk cId="3587592310" sldId="260"/>
        </pc:sldMkLst>
        <pc:graphicFrameChg chg="mod">
          <ac:chgData name="gopikrishnan6565@outlook.com" userId="ca4962d3be30ecc7" providerId="LiveId" clId="{3AD7ED42-79F5-46B4-BD62-C80EB1D96C6F}" dt="2021-04-07T01:18:54.914" v="38" actId="20577"/>
          <ac:graphicFrameMkLst>
            <pc:docMk/>
            <pc:sldMk cId="3587592310" sldId="260"/>
            <ac:graphicFrameMk id="5" creationId="{A470725D-8ACE-46B0-A6F5-75D04880AC09}"/>
          </ac:graphicFrameMkLst>
        </pc:graphicFrameChg>
      </pc:sldChg>
      <pc:sldChg chg="modSp mod">
        <pc:chgData name="gopikrishnan6565@outlook.com" userId="ca4962d3be30ecc7" providerId="LiveId" clId="{3AD7ED42-79F5-46B4-BD62-C80EB1D96C6F}" dt="2021-04-07T01:59:59.587" v="445" actId="27636"/>
        <pc:sldMkLst>
          <pc:docMk/>
          <pc:sldMk cId="1113911986" sldId="286"/>
        </pc:sldMkLst>
        <pc:spChg chg="mod">
          <ac:chgData name="gopikrishnan6565@outlook.com" userId="ca4962d3be30ecc7" providerId="LiveId" clId="{3AD7ED42-79F5-46B4-BD62-C80EB1D96C6F}" dt="2021-04-07T01:59:59.587" v="445" actId="27636"/>
          <ac:spMkLst>
            <pc:docMk/>
            <pc:sldMk cId="1113911986" sldId="286"/>
            <ac:spMk id="3" creationId="{E7E8BFB9-C989-4750-A6EE-18C0A67B1F5E}"/>
          </ac:spMkLst>
        </pc:spChg>
      </pc:sldChg>
      <pc:sldChg chg="addSp delSp modSp new mod setBg">
        <pc:chgData name="gopikrishnan6565@outlook.com" userId="ca4962d3be30ecc7" providerId="LiveId" clId="{3AD7ED42-79F5-46B4-BD62-C80EB1D96C6F}" dt="2021-04-07T01:21:02.434" v="219" actId="26606"/>
        <pc:sldMkLst>
          <pc:docMk/>
          <pc:sldMk cId="4268059859" sldId="294"/>
        </pc:sldMkLst>
        <pc:spChg chg="mod">
          <ac:chgData name="gopikrishnan6565@outlook.com" userId="ca4962d3be30ecc7" providerId="LiveId" clId="{3AD7ED42-79F5-46B4-BD62-C80EB1D96C6F}" dt="2021-04-07T01:21:02.434" v="219" actId="26606"/>
          <ac:spMkLst>
            <pc:docMk/>
            <pc:sldMk cId="4268059859" sldId="294"/>
            <ac:spMk id="2" creationId="{7D0CE7E0-5581-47B2-A558-EEE84E3CDB81}"/>
          </ac:spMkLst>
        </pc:spChg>
        <pc:spChg chg="del mod">
          <ac:chgData name="gopikrishnan6565@outlook.com" userId="ca4962d3be30ecc7" providerId="LiveId" clId="{3AD7ED42-79F5-46B4-BD62-C80EB1D96C6F}" dt="2021-04-07T01:21:02.434" v="219" actId="26606"/>
          <ac:spMkLst>
            <pc:docMk/>
            <pc:sldMk cId="4268059859" sldId="294"/>
            <ac:spMk id="3" creationId="{72321F6D-F2A5-4A41-A79B-6DF97540ABE3}"/>
          </ac:spMkLst>
        </pc:spChg>
        <pc:spChg chg="add">
          <ac:chgData name="gopikrishnan6565@outlook.com" userId="ca4962d3be30ecc7" providerId="LiveId" clId="{3AD7ED42-79F5-46B4-BD62-C80EB1D96C6F}" dt="2021-04-07T01:21:02.434" v="219" actId="26606"/>
          <ac:spMkLst>
            <pc:docMk/>
            <pc:sldMk cId="4268059859" sldId="294"/>
            <ac:spMk id="9" creationId="{F92989FB-1024-49B7-BDF1-B3CE27D48623}"/>
          </ac:spMkLst>
        </pc:spChg>
        <pc:spChg chg="add">
          <ac:chgData name="gopikrishnan6565@outlook.com" userId="ca4962d3be30ecc7" providerId="LiveId" clId="{3AD7ED42-79F5-46B4-BD62-C80EB1D96C6F}" dt="2021-04-07T01:21:02.434" v="219" actId="26606"/>
          <ac:spMkLst>
            <pc:docMk/>
            <pc:sldMk cId="4268059859" sldId="294"/>
            <ac:spMk id="11" creationId="{2987D6F4-EC95-4EF1-A8AD-4B70386CEEC7}"/>
          </ac:spMkLst>
        </pc:spChg>
        <pc:spChg chg="add">
          <ac:chgData name="gopikrishnan6565@outlook.com" userId="ca4962d3be30ecc7" providerId="LiveId" clId="{3AD7ED42-79F5-46B4-BD62-C80EB1D96C6F}" dt="2021-04-07T01:21:02.434" v="219" actId="26606"/>
          <ac:spMkLst>
            <pc:docMk/>
            <pc:sldMk cId="4268059859" sldId="294"/>
            <ac:spMk id="13" creationId="{F5F792DF-9D0A-4DB6-9A9E-7312F5A7E87D}"/>
          </ac:spMkLst>
        </pc:spChg>
        <pc:graphicFrameChg chg="add">
          <ac:chgData name="gopikrishnan6565@outlook.com" userId="ca4962d3be30ecc7" providerId="LiveId" clId="{3AD7ED42-79F5-46B4-BD62-C80EB1D96C6F}" dt="2021-04-07T01:21:02.434" v="219" actId="26606"/>
          <ac:graphicFrameMkLst>
            <pc:docMk/>
            <pc:sldMk cId="4268059859" sldId="294"/>
            <ac:graphicFrameMk id="5" creationId="{5A976D0D-D86E-4D72-A99D-7E4B0B2FEB02}"/>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C26C2-539E-421E-8E3C-243E130E78C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D41EEF0-2114-43ED-A455-1D4E37C17D1D}">
      <dgm:prSet/>
      <dgm:spPr/>
      <dgm:t>
        <a:bodyPr/>
        <a:lstStyle/>
        <a:p>
          <a:r>
            <a:rPr lang="en-US"/>
            <a:t>Block Diagram of the project</a:t>
          </a:r>
        </a:p>
      </dgm:t>
    </dgm:pt>
    <dgm:pt modelId="{C396DC52-1E10-496D-9A57-5D8F0F920F36}" type="parTrans" cxnId="{A1222C1C-BE9D-4204-BFA9-60545A679CE6}">
      <dgm:prSet/>
      <dgm:spPr/>
      <dgm:t>
        <a:bodyPr/>
        <a:lstStyle/>
        <a:p>
          <a:endParaRPr lang="en-US"/>
        </a:p>
      </dgm:t>
    </dgm:pt>
    <dgm:pt modelId="{74B8A54C-55C1-44D0-B32E-FDC78AF79CC5}" type="sibTrans" cxnId="{A1222C1C-BE9D-4204-BFA9-60545A679CE6}">
      <dgm:prSet/>
      <dgm:spPr/>
      <dgm:t>
        <a:bodyPr/>
        <a:lstStyle/>
        <a:p>
          <a:endParaRPr lang="en-US"/>
        </a:p>
      </dgm:t>
    </dgm:pt>
    <dgm:pt modelId="{FB2D6EBD-9DFB-412C-9988-48E1290E012B}">
      <dgm:prSet/>
      <dgm:spPr/>
      <dgm:t>
        <a:bodyPr/>
        <a:lstStyle/>
        <a:p>
          <a:r>
            <a:rPr lang="en-US"/>
            <a:t>Communication Protocol used for the interfacing</a:t>
          </a:r>
        </a:p>
      </dgm:t>
    </dgm:pt>
    <dgm:pt modelId="{F7C75B0D-5C8D-47BF-B26C-EC4FD5828DE5}" type="parTrans" cxnId="{11EABA4C-2C8C-48AC-A24B-28394BB00114}">
      <dgm:prSet/>
      <dgm:spPr/>
      <dgm:t>
        <a:bodyPr/>
        <a:lstStyle/>
        <a:p>
          <a:endParaRPr lang="en-US"/>
        </a:p>
      </dgm:t>
    </dgm:pt>
    <dgm:pt modelId="{8506C430-01DA-412F-9E80-DD3700B0F446}" type="sibTrans" cxnId="{11EABA4C-2C8C-48AC-A24B-28394BB00114}">
      <dgm:prSet/>
      <dgm:spPr/>
      <dgm:t>
        <a:bodyPr/>
        <a:lstStyle/>
        <a:p>
          <a:endParaRPr lang="en-US"/>
        </a:p>
      </dgm:t>
    </dgm:pt>
    <dgm:pt modelId="{CAF381B9-B8BF-408A-B038-F0CC8697CF06}">
      <dgm:prSet/>
      <dgm:spPr/>
      <dgm:t>
        <a:bodyPr/>
        <a:lstStyle/>
        <a:p>
          <a:r>
            <a:rPr lang="en-US"/>
            <a:t>Hardware Components used</a:t>
          </a:r>
        </a:p>
      </dgm:t>
    </dgm:pt>
    <dgm:pt modelId="{659FEB00-784F-45F0-BD19-08857A75634F}" type="parTrans" cxnId="{99BCDE11-FCE1-4660-97A4-8FEC85302889}">
      <dgm:prSet/>
      <dgm:spPr/>
      <dgm:t>
        <a:bodyPr/>
        <a:lstStyle/>
        <a:p>
          <a:endParaRPr lang="en-US"/>
        </a:p>
      </dgm:t>
    </dgm:pt>
    <dgm:pt modelId="{E0D98379-162B-4730-ABEC-157522C22EE2}" type="sibTrans" cxnId="{99BCDE11-FCE1-4660-97A4-8FEC85302889}">
      <dgm:prSet/>
      <dgm:spPr/>
      <dgm:t>
        <a:bodyPr/>
        <a:lstStyle/>
        <a:p>
          <a:endParaRPr lang="en-US"/>
        </a:p>
      </dgm:t>
    </dgm:pt>
    <dgm:pt modelId="{791918B3-40D1-4D31-85CA-0B01EED85E7C}">
      <dgm:prSet/>
      <dgm:spPr/>
      <dgm:t>
        <a:bodyPr/>
        <a:lstStyle/>
        <a:p>
          <a:r>
            <a:rPr lang="en-US"/>
            <a:t>Software part of the interfacing</a:t>
          </a:r>
        </a:p>
      </dgm:t>
    </dgm:pt>
    <dgm:pt modelId="{BD168149-3155-4456-9AFE-726E6098758E}" type="parTrans" cxnId="{9B11F653-ED9D-408F-90B9-177A8C6FF328}">
      <dgm:prSet/>
      <dgm:spPr/>
      <dgm:t>
        <a:bodyPr/>
        <a:lstStyle/>
        <a:p>
          <a:endParaRPr lang="en-US"/>
        </a:p>
      </dgm:t>
    </dgm:pt>
    <dgm:pt modelId="{6301E656-EC1E-49D1-AAA7-A55652ABF41F}" type="sibTrans" cxnId="{9B11F653-ED9D-408F-90B9-177A8C6FF328}">
      <dgm:prSet/>
      <dgm:spPr/>
      <dgm:t>
        <a:bodyPr/>
        <a:lstStyle/>
        <a:p>
          <a:endParaRPr lang="en-US"/>
        </a:p>
      </dgm:t>
    </dgm:pt>
    <dgm:pt modelId="{7FAF1D92-24BD-4772-A401-34A769E3CBD0}">
      <dgm:prSet/>
      <dgm:spPr/>
      <dgm:t>
        <a:bodyPr/>
        <a:lstStyle/>
        <a:p>
          <a:r>
            <a:rPr lang="en-US"/>
            <a:t>Output</a:t>
          </a:r>
        </a:p>
      </dgm:t>
    </dgm:pt>
    <dgm:pt modelId="{60002FBA-729A-4299-98AA-8AEFB9B5DF9C}" type="parTrans" cxnId="{4DF51F40-6033-481D-BCE1-96A29F6BAE5E}">
      <dgm:prSet/>
      <dgm:spPr/>
      <dgm:t>
        <a:bodyPr/>
        <a:lstStyle/>
        <a:p>
          <a:endParaRPr lang="en-US"/>
        </a:p>
      </dgm:t>
    </dgm:pt>
    <dgm:pt modelId="{54327FE5-C91E-42A4-86E8-069933E6E6C2}" type="sibTrans" cxnId="{4DF51F40-6033-481D-BCE1-96A29F6BAE5E}">
      <dgm:prSet/>
      <dgm:spPr/>
      <dgm:t>
        <a:bodyPr/>
        <a:lstStyle/>
        <a:p>
          <a:endParaRPr lang="en-US"/>
        </a:p>
      </dgm:t>
    </dgm:pt>
    <dgm:pt modelId="{26CD12E1-241B-4D29-9B93-E9F5210C3BA1}">
      <dgm:prSet/>
      <dgm:spPr/>
      <dgm:t>
        <a:bodyPr/>
        <a:lstStyle/>
        <a:p>
          <a:r>
            <a:rPr lang="en-US"/>
            <a:t>Demonstration</a:t>
          </a:r>
        </a:p>
      </dgm:t>
    </dgm:pt>
    <dgm:pt modelId="{8CD79990-D03F-407A-9A2B-F97EDC41AC89}" type="parTrans" cxnId="{5DBA9FBA-2ECF-4C67-BDC5-2924DC3FDE34}">
      <dgm:prSet/>
      <dgm:spPr/>
      <dgm:t>
        <a:bodyPr/>
        <a:lstStyle/>
        <a:p>
          <a:endParaRPr lang="en-US"/>
        </a:p>
      </dgm:t>
    </dgm:pt>
    <dgm:pt modelId="{0CDFB1E7-4893-455C-A3C6-D27EF01D7FBB}" type="sibTrans" cxnId="{5DBA9FBA-2ECF-4C67-BDC5-2924DC3FDE34}">
      <dgm:prSet/>
      <dgm:spPr/>
      <dgm:t>
        <a:bodyPr/>
        <a:lstStyle/>
        <a:p>
          <a:endParaRPr lang="en-US"/>
        </a:p>
      </dgm:t>
    </dgm:pt>
    <dgm:pt modelId="{6FA3710E-BDEC-4D11-9B1C-DB707F0CC1E7}">
      <dgm:prSet/>
      <dgm:spPr/>
      <dgm:t>
        <a:bodyPr/>
        <a:lstStyle/>
        <a:p>
          <a:r>
            <a:rPr lang="en-US"/>
            <a:t>References</a:t>
          </a:r>
        </a:p>
      </dgm:t>
    </dgm:pt>
    <dgm:pt modelId="{EE93EE71-64E9-4AB8-9379-90CBF845750E}" type="parTrans" cxnId="{1E411784-2422-4AF1-8083-76EFFF237FE8}">
      <dgm:prSet/>
      <dgm:spPr/>
      <dgm:t>
        <a:bodyPr/>
        <a:lstStyle/>
        <a:p>
          <a:endParaRPr lang="en-US"/>
        </a:p>
      </dgm:t>
    </dgm:pt>
    <dgm:pt modelId="{1C4B676C-BB69-49A8-84FC-B5A1DF37FF91}" type="sibTrans" cxnId="{1E411784-2422-4AF1-8083-76EFFF237FE8}">
      <dgm:prSet/>
      <dgm:spPr/>
      <dgm:t>
        <a:bodyPr/>
        <a:lstStyle/>
        <a:p>
          <a:endParaRPr lang="en-US"/>
        </a:p>
      </dgm:t>
    </dgm:pt>
    <dgm:pt modelId="{869E0806-A4ED-453A-ACCE-F5A1F9B2A00F}" type="pres">
      <dgm:prSet presAssocID="{124C26C2-539E-421E-8E3C-243E130E78C6}" presName="linear" presStyleCnt="0">
        <dgm:presLayoutVars>
          <dgm:animLvl val="lvl"/>
          <dgm:resizeHandles val="exact"/>
        </dgm:presLayoutVars>
      </dgm:prSet>
      <dgm:spPr/>
    </dgm:pt>
    <dgm:pt modelId="{576A5114-CDBE-4A95-9C00-43814C1BF45A}" type="pres">
      <dgm:prSet presAssocID="{FD41EEF0-2114-43ED-A455-1D4E37C17D1D}" presName="parentText" presStyleLbl="node1" presStyleIdx="0" presStyleCnt="7">
        <dgm:presLayoutVars>
          <dgm:chMax val="0"/>
          <dgm:bulletEnabled val="1"/>
        </dgm:presLayoutVars>
      </dgm:prSet>
      <dgm:spPr/>
    </dgm:pt>
    <dgm:pt modelId="{1CC5221B-FE9F-495F-87DE-21D257F7BB04}" type="pres">
      <dgm:prSet presAssocID="{74B8A54C-55C1-44D0-B32E-FDC78AF79CC5}" presName="spacer" presStyleCnt="0"/>
      <dgm:spPr/>
    </dgm:pt>
    <dgm:pt modelId="{83386488-8820-406C-8AC1-5311EB9F2395}" type="pres">
      <dgm:prSet presAssocID="{FB2D6EBD-9DFB-412C-9988-48E1290E012B}" presName="parentText" presStyleLbl="node1" presStyleIdx="1" presStyleCnt="7">
        <dgm:presLayoutVars>
          <dgm:chMax val="0"/>
          <dgm:bulletEnabled val="1"/>
        </dgm:presLayoutVars>
      </dgm:prSet>
      <dgm:spPr/>
    </dgm:pt>
    <dgm:pt modelId="{7FAECC83-86F0-4301-94B3-E187B381F9EB}" type="pres">
      <dgm:prSet presAssocID="{8506C430-01DA-412F-9E80-DD3700B0F446}" presName="spacer" presStyleCnt="0"/>
      <dgm:spPr/>
    </dgm:pt>
    <dgm:pt modelId="{D5161171-69D5-4B67-93B9-ED6E2E0656F0}" type="pres">
      <dgm:prSet presAssocID="{CAF381B9-B8BF-408A-B038-F0CC8697CF06}" presName="parentText" presStyleLbl="node1" presStyleIdx="2" presStyleCnt="7">
        <dgm:presLayoutVars>
          <dgm:chMax val="0"/>
          <dgm:bulletEnabled val="1"/>
        </dgm:presLayoutVars>
      </dgm:prSet>
      <dgm:spPr/>
    </dgm:pt>
    <dgm:pt modelId="{1C95ACBE-FE74-40F7-8E07-AE58FCC8110B}" type="pres">
      <dgm:prSet presAssocID="{E0D98379-162B-4730-ABEC-157522C22EE2}" presName="spacer" presStyleCnt="0"/>
      <dgm:spPr/>
    </dgm:pt>
    <dgm:pt modelId="{236A1235-6422-4E67-9D4F-96F6140D23C1}" type="pres">
      <dgm:prSet presAssocID="{791918B3-40D1-4D31-85CA-0B01EED85E7C}" presName="parentText" presStyleLbl="node1" presStyleIdx="3" presStyleCnt="7">
        <dgm:presLayoutVars>
          <dgm:chMax val="0"/>
          <dgm:bulletEnabled val="1"/>
        </dgm:presLayoutVars>
      </dgm:prSet>
      <dgm:spPr/>
    </dgm:pt>
    <dgm:pt modelId="{37D0C1C2-CB09-4285-8419-94BCBAB3DDF1}" type="pres">
      <dgm:prSet presAssocID="{6301E656-EC1E-49D1-AAA7-A55652ABF41F}" presName="spacer" presStyleCnt="0"/>
      <dgm:spPr/>
    </dgm:pt>
    <dgm:pt modelId="{5828A80E-5AEC-4F11-8CF0-DCA2C3C27729}" type="pres">
      <dgm:prSet presAssocID="{7FAF1D92-24BD-4772-A401-34A769E3CBD0}" presName="parentText" presStyleLbl="node1" presStyleIdx="4" presStyleCnt="7">
        <dgm:presLayoutVars>
          <dgm:chMax val="0"/>
          <dgm:bulletEnabled val="1"/>
        </dgm:presLayoutVars>
      </dgm:prSet>
      <dgm:spPr/>
    </dgm:pt>
    <dgm:pt modelId="{188B89B3-CE80-4832-8008-2394B3FF0BB0}" type="pres">
      <dgm:prSet presAssocID="{54327FE5-C91E-42A4-86E8-069933E6E6C2}" presName="spacer" presStyleCnt="0"/>
      <dgm:spPr/>
    </dgm:pt>
    <dgm:pt modelId="{2C727B1F-173B-41F3-B050-990BC7A2F877}" type="pres">
      <dgm:prSet presAssocID="{26CD12E1-241B-4D29-9B93-E9F5210C3BA1}" presName="parentText" presStyleLbl="node1" presStyleIdx="5" presStyleCnt="7">
        <dgm:presLayoutVars>
          <dgm:chMax val="0"/>
          <dgm:bulletEnabled val="1"/>
        </dgm:presLayoutVars>
      </dgm:prSet>
      <dgm:spPr/>
    </dgm:pt>
    <dgm:pt modelId="{B4FD8B8E-4E63-47E2-9982-EC718D45A102}" type="pres">
      <dgm:prSet presAssocID="{0CDFB1E7-4893-455C-A3C6-D27EF01D7FBB}" presName="spacer" presStyleCnt="0"/>
      <dgm:spPr/>
    </dgm:pt>
    <dgm:pt modelId="{7FAA6EF0-1BB3-4075-AD77-CF3F47C88495}" type="pres">
      <dgm:prSet presAssocID="{6FA3710E-BDEC-4D11-9B1C-DB707F0CC1E7}" presName="parentText" presStyleLbl="node1" presStyleIdx="6" presStyleCnt="7">
        <dgm:presLayoutVars>
          <dgm:chMax val="0"/>
          <dgm:bulletEnabled val="1"/>
        </dgm:presLayoutVars>
      </dgm:prSet>
      <dgm:spPr/>
    </dgm:pt>
  </dgm:ptLst>
  <dgm:cxnLst>
    <dgm:cxn modelId="{99BCDE11-FCE1-4660-97A4-8FEC85302889}" srcId="{124C26C2-539E-421E-8E3C-243E130E78C6}" destId="{CAF381B9-B8BF-408A-B038-F0CC8697CF06}" srcOrd="2" destOrd="0" parTransId="{659FEB00-784F-45F0-BD19-08857A75634F}" sibTransId="{E0D98379-162B-4730-ABEC-157522C22EE2}"/>
    <dgm:cxn modelId="{A1222C1C-BE9D-4204-BFA9-60545A679CE6}" srcId="{124C26C2-539E-421E-8E3C-243E130E78C6}" destId="{FD41EEF0-2114-43ED-A455-1D4E37C17D1D}" srcOrd="0" destOrd="0" parTransId="{C396DC52-1E10-496D-9A57-5D8F0F920F36}" sibTransId="{74B8A54C-55C1-44D0-B32E-FDC78AF79CC5}"/>
    <dgm:cxn modelId="{F4E13D3D-3E2F-4A72-95D6-5E8B74DF9FF7}" type="presOf" srcId="{124C26C2-539E-421E-8E3C-243E130E78C6}" destId="{869E0806-A4ED-453A-ACCE-F5A1F9B2A00F}" srcOrd="0" destOrd="0" presId="urn:microsoft.com/office/officeart/2005/8/layout/vList2"/>
    <dgm:cxn modelId="{4DF51F40-6033-481D-BCE1-96A29F6BAE5E}" srcId="{124C26C2-539E-421E-8E3C-243E130E78C6}" destId="{7FAF1D92-24BD-4772-A401-34A769E3CBD0}" srcOrd="4" destOrd="0" parTransId="{60002FBA-729A-4299-98AA-8AEFB9B5DF9C}" sibTransId="{54327FE5-C91E-42A4-86E8-069933E6E6C2}"/>
    <dgm:cxn modelId="{11EABA4C-2C8C-48AC-A24B-28394BB00114}" srcId="{124C26C2-539E-421E-8E3C-243E130E78C6}" destId="{FB2D6EBD-9DFB-412C-9988-48E1290E012B}" srcOrd="1" destOrd="0" parTransId="{F7C75B0D-5C8D-47BF-B26C-EC4FD5828DE5}" sibTransId="{8506C430-01DA-412F-9E80-DD3700B0F446}"/>
    <dgm:cxn modelId="{9B11F653-ED9D-408F-90B9-177A8C6FF328}" srcId="{124C26C2-539E-421E-8E3C-243E130E78C6}" destId="{791918B3-40D1-4D31-85CA-0B01EED85E7C}" srcOrd="3" destOrd="0" parTransId="{BD168149-3155-4456-9AFE-726E6098758E}" sibTransId="{6301E656-EC1E-49D1-AAA7-A55652ABF41F}"/>
    <dgm:cxn modelId="{1E411784-2422-4AF1-8083-76EFFF237FE8}" srcId="{124C26C2-539E-421E-8E3C-243E130E78C6}" destId="{6FA3710E-BDEC-4D11-9B1C-DB707F0CC1E7}" srcOrd="6" destOrd="0" parTransId="{EE93EE71-64E9-4AB8-9379-90CBF845750E}" sibTransId="{1C4B676C-BB69-49A8-84FC-B5A1DF37FF91}"/>
    <dgm:cxn modelId="{718A929B-8173-41C5-8A6D-E10F7AEBCCF9}" type="presOf" srcId="{26CD12E1-241B-4D29-9B93-E9F5210C3BA1}" destId="{2C727B1F-173B-41F3-B050-990BC7A2F877}" srcOrd="0" destOrd="0" presId="urn:microsoft.com/office/officeart/2005/8/layout/vList2"/>
    <dgm:cxn modelId="{6A23C39F-620F-43EC-A685-FF72273E7AC6}" type="presOf" srcId="{FB2D6EBD-9DFB-412C-9988-48E1290E012B}" destId="{83386488-8820-406C-8AC1-5311EB9F2395}" srcOrd="0" destOrd="0" presId="urn:microsoft.com/office/officeart/2005/8/layout/vList2"/>
    <dgm:cxn modelId="{5DBA9FBA-2ECF-4C67-BDC5-2924DC3FDE34}" srcId="{124C26C2-539E-421E-8E3C-243E130E78C6}" destId="{26CD12E1-241B-4D29-9B93-E9F5210C3BA1}" srcOrd="5" destOrd="0" parTransId="{8CD79990-D03F-407A-9A2B-F97EDC41AC89}" sibTransId="{0CDFB1E7-4893-455C-A3C6-D27EF01D7FBB}"/>
    <dgm:cxn modelId="{543662C0-2365-4CAA-9D9B-89248A186E6E}" type="presOf" srcId="{791918B3-40D1-4D31-85CA-0B01EED85E7C}" destId="{236A1235-6422-4E67-9D4F-96F6140D23C1}" srcOrd="0" destOrd="0" presId="urn:microsoft.com/office/officeart/2005/8/layout/vList2"/>
    <dgm:cxn modelId="{65C80EC7-203A-44D0-8F1D-944332C9B290}" type="presOf" srcId="{6FA3710E-BDEC-4D11-9B1C-DB707F0CC1E7}" destId="{7FAA6EF0-1BB3-4075-AD77-CF3F47C88495}" srcOrd="0" destOrd="0" presId="urn:microsoft.com/office/officeart/2005/8/layout/vList2"/>
    <dgm:cxn modelId="{E9198ACB-DFBE-470E-B1FB-A1BFFC5241E0}" type="presOf" srcId="{7FAF1D92-24BD-4772-A401-34A769E3CBD0}" destId="{5828A80E-5AEC-4F11-8CF0-DCA2C3C27729}" srcOrd="0" destOrd="0" presId="urn:microsoft.com/office/officeart/2005/8/layout/vList2"/>
    <dgm:cxn modelId="{003E7BD5-91FE-4541-A7D2-90A3ADBE026D}" type="presOf" srcId="{CAF381B9-B8BF-408A-B038-F0CC8697CF06}" destId="{D5161171-69D5-4B67-93B9-ED6E2E0656F0}" srcOrd="0" destOrd="0" presId="urn:microsoft.com/office/officeart/2005/8/layout/vList2"/>
    <dgm:cxn modelId="{E36C94ED-1C66-4553-A86A-E6F7A8A9B4ED}" type="presOf" srcId="{FD41EEF0-2114-43ED-A455-1D4E37C17D1D}" destId="{576A5114-CDBE-4A95-9C00-43814C1BF45A}" srcOrd="0" destOrd="0" presId="urn:microsoft.com/office/officeart/2005/8/layout/vList2"/>
    <dgm:cxn modelId="{4324BB40-B3ED-49DA-8822-B208F8AB4706}" type="presParOf" srcId="{869E0806-A4ED-453A-ACCE-F5A1F9B2A00F}" destId="{576A5114-CDBE-4A95-9C00-43814C1BF45A}" srcOrd="0" destOrd="0" presId="urn:microsoft.com/office/officeart/2005/8/layout/vList2"/>
    <dgm:cxn modelId="{C3B2C96F-5519-4A14-962C-FDBB6373048E}" type="presParOf" srcId="{869E0806-A4ED-453A-ACCE-F5A1F9B2A00F}" destId="{1CC5221B-FE9F-495F-87DE-21D257F7BB04}" srcOrd="1" destOrd="0" presId="urn:microsoft.com/office/officeart/2005/8/layout/vList2"/>
    <dgm:cxn modelId="{4EE94DBC-5CD6-4C07-9016-93C35482E99A}" type="presParOf" srcId="{869E0806-A4ED-453A-ACCE-F5A1F9B2A00F}" destId="{83386488-8820-406C-8AC1-5311EB9F2395}" srcOrd="2" destOrd="0" presId="urn:microsoft.com/office/officeart/2005/8/layout/vList2"/>
    <dgm:cxn modelId="{A960ABF5-774D-40C3-B59D-C0EB6F927C1B}" type="presParOf" srcId="{869E0806-A4ED-453A-ACCE-F5A1F9B2A00F}" destId="{7FAECC83-86F0-4301-94B3-E187B381F9EB}" srcOrd="3" destOrd="0" presId="urn:microsoft.com/office/officeart/2005/8/layout/vList2"/>
    <dgm:cxn modelId="{958584E2-B712-4949-B1AB-A6DE6A61A266}" type="presParOf" srcId="{869E0806-A4ED-453A-ACCE-F5A1F9B2A00F}" destId="{D5161171-69D5-4B67-93B9-ED6E2E0656F0}" srcOrd="4" destOrd="0" presId="urn:microsoft.com/office/officeart/2005/8/layout/vList2"/>
    <dgm:cxn modelId="{11270C47-8FB6-4820-8179-BF3B7DDE39A6}" type="presParOf" srcId="{869E0806-A4ED-453A-ACCE-F5A1F9B2A00F}" destId="{1C95ACBE-FE74-40F7-8E07-AE58FCC8110B}" srcOrd="5" destOrd="0" presId="urn:microsoft.com/office/officeart/2005/8/layout/vList2"/>
    <dgm:cxn modelId="{50296F85-2193-4368-BE3B-C9F3E19DAEFB}" type="presParOf" srcId="{869E0806-A4ED-453A-ACCE-F5A1F9B2A00F}" destId="{236A1235-6422-4E67-9D4F-96F6140D23C1}" srcOrd="6" destOrd="0" presId="urn:microsoft.com/office/officeart/2005/8/layout/vList2"/>
    <dgm:cxn modelId="{62FE765C-38BD-40B9-A03E-E6CF7ED5EABE}" type="presParOf" srcId="{869E0806-A4ED-453A-ACCE-F5A1F9B2A00F}" destId="{37D0C1C2-CB09-4285-8419-94BCBAB3DDF1}" srcOrd="7" destOrd="0" presId="urn:microsoft.com/office/officeart/2005/8/layout/vList2"/>
    <dgm:cxn modelId="{2B96BAFD-2431-4022-AE45-DED31E38B018}" type="presParOf" srcId="{869E0806-A4ED-453A-ACCE-F5A1F9B2A00F}" destId="{5828A80E-5AEC-4F11-8CF0-DCA2C3C27729}" srcOrd="8" destOrd="0" presId="urn:microsoft.com/office/officeart/2005/8/layout/vList2"/>
    <dgm:cxn modelId="{C7258069-286D-4277-8670-B685CEED0451}" type="presParOf" srcId="{869E0806-A4ED-453A-ACCE-F5A1F9B2A00F}" destId="{188B89B3-CE80-4832-8008-2394B3FF0BB0}" srcOrd="9" destOrd="0" presId="urn:microsoft.com/office/officeart/2005/8/layout/vList2"/>
    <dgm:cxn modelId="{7AC21F3A-F799-44DF-A6A9-2AA33B4EE5F8}" type="presParOf" srcId="{869E0806-A4ED-453A-ACCE-F5A1F9B2A00F}" destId="{2C727B1F-173B-41F3-B050-990BC7A2F877}" srcOrd="10" destOrd="0" presId="urn:microsoft.com/office/officeart/2005/8/layout/vList2"/>
    <dgm:cxn modelId="{D4AB5A5F-F816-45F0-A4EB-42CF884EAB1C}" type="presParOf" srcId="{869E0806-A4ED-453A-ACCE-F5A1F9B2A00F}" destId="{B4FD8B8E-4E63-47E2-9982-EC718D45A102}" srcOrd="11" destOrd="0" presId="urn:microsoft.com/office/officeart/2005/8/layout/vList2"/>
    <dgm:cxn modelId="{C9C10652-C6B0-433D-B1EA-43DF929B2FC0}" type="presParOf" srcId="{869E0806-A4ED-453A-ACCE-F5A1F9B2A00F}" destId="{7FAA6EF0-1BB3-4075-AD77-CF3F47C8849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72B835-ED9E-434F-8987-210B283B424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AAD73D8-6FCA-4EB6-98FE-B7A8B496C5B6}">
      <dgm:prSet/>
      <dgm:spPr/>
      <dgm:t>
        <a:bodyPr/>
        <a:lstStyle/>
        <a:p>
          <a:r>
            <a:rPr lang="en-US" dirty="0"/>
            <a:t>Beaglebone Black is the Main Microcontroller in the project</a:t>
          </a:r>
        </a:p>
      </dgm:t>
    </dgm:pt>
    <dgm:pt modelId="{DEF8D415-EF2C-4AB8-9610-078B17BE71FB}" type="parTrans" cxnId="{95DDE986-C19F-4385-97FB-952BDBCEF061}">
      <dgm:prSet/>
      <dgm:spPr/>
      <dgm:t>
        <a:bodyPr/>
        <a:lstStyle/>
        <a:p>
          <a:endParaRPr lang="en-US"/>
        </a:p>
      </dgm:t>
    </dgm:pt>
    <dgm:pt modelId="{226FD59F-49DF-45B8-B865-9E897FAB11AB}" type="sibTrans" cxnId="{95DDE986-C19F-4385-97FB-952BDBCEF061}">
      <dgm:prSet/>
      <dgm:spPr/>
      <dgm:t>
        <a:bodyPr/>
        <a:lstStyle/>
        <a:p>
          <a:endParaRPr lang="en-US"/>
        </a:p>
      </dgm:t>
    </dgm:pt>
    <dgm:pt modelId="{65854A97-A728-44BE-B855-0E46CE0511E0}">
      <dgm:prSet/>
      <dgm:spPr/>
      <dgm:t>
        <a:bodyPr/>
        <a:lstStyle/>
        <a:p>
          <a:r>
            <a:rPr lang="en-US" dirty="0"/>
            <a:t>Beaglebone black connected to all components directly or indirectly</a:t>
          </a:r>
        </a:p>
      </dgm:t>
    </dgm:pt>
    <dgm:pt modelId="{8C2272CD-2504-4EF7-B4F4-06F8D9E2BB2A}" type="parTrans" cxnId="{0355A073-6113-48F4-87C8-DA68C17E40D2}">
      <dgm:prSet/>
      <dgm:spPr/>
      <dgm:t>
        <a:bodyPr/>
        <a:lstStyle/>
        <a:p>
          <a:endParaRPr lang="en-US"/>
        </a:p>
      </dgm:t>
    </dgm:pt>
    <dgm:pt modelId="{99087BE3-DB60-4F8B-87EA-808ADED03F28}" type="sibTrans" cxnId="{0355A073-6113-48F4-87C8-DA68C17E40D2}">
      <dgm:prSet/>
      <dgm:spPr/>
      <dgm:t>
        <a:bodyPr/>
        <a:lstStyle/>
        <a:p>
          <a:endParaRPr lang="en-US"/>
        </a:p>
      </dgm:t>
    </dgm:pt>
    <dgm:pt modelId="{A7D259FD-E4B6-4190-942B-D71D1AC85EBF}">
      <dgm:prSet/>
      <dgm:spPr/>
      <dgm:t>
        <a:bodyPr/>
        <a:lstStyle/>
        <a:p>
          <a:r>
            <a:rPr lang="en-US" dirty="0"/>
            <a:t>Arduino Uno is the slave micro controller in the project</a:t>
          </a:r>
        </a:p>
      </dgm:t>
    </dgm:pt>
    <dgm:pt modelId="{05275D97-4A0D-431C-8477-F43D777091BD}" type="parTrans" cxnId="{E4C3F107-7F5A-4402-A3E9-251ED33A9CF8}">
      <dgm:prSet/>
      <dgm:spPr/>
      <dgm:t>
        <a:bodyPr/>
        <a:lstStyle/>
        <a:p>
          <a:endParaRPr lang="en-US"/>
        </a:p>
      </dgm:t>
    </dgm:pt>
    <dgm:pt modelId="{1C0BBA94-AD78-4F85-9656-1D550DB6233B}" type="sibTrans" cxnId="{E4C3F107-7F5A-4402-A3E9-251ED33A9CF8}">
      <dgm:prSet/>
      <dgm:spPr/>
      <dgm:t>
        <a:bodyPr/>
        <a:lstStyle/>
        <a:p>
          <a:endParaRPr lang="en-US"/>
        </a:p>
      </dgm:t>
    </dgm:pt>
    <dgm:pt modelId="{EEE8A467-0E56-4DCD-B42E-7D73986BFE42}">
      <dgm:prSet/>
      <dgm:spPr/>
      <dgm:t>
        <a:bodyPr/>
        <a:lstStyle/>
        <a:p>
          <a:r>
            <a:rPr lang="en-US" dirty="0"/>
            <a:t>Arduino Uno  enhances the security feature</a:t>
          </a:r>
        </a:p>
      </dgm:t>
    </dgm:pt>
    <dgm:pt modelId="{22B6E42B-D988-4AE8-B105-FFCAB6D71243}" type="parTrans" cxnId="{57BD7C71-7EDF-47B9-B535-C1A4AD01E7C3}">
      <dgm:prSet/>
      <dgm:spPr/>
      <dgm:t>
        <a:bodyPr/>
        <a:lstStyle/>
        <a:p>
          <a:endParaRPr lang="en-US"/>
        </a:p>
      </dgm:t>
    </dgm:pt>
    <dgm:pt modelId="{1D25B4AE-6EF1-4F22-B27B-2A213AF96664}" type="sibTrans" cxnId="{57BD7C71-7EDF-47B9-B535-C1A4AD01E7C3}">
      <dgm:prSet/>
      <dgm:spPr/>
      <dgm:t>
        <a:bodyPr/>
        <a:lstStyle/>
        <a:p>
          <a:endParaRPr lang="en-US"/>
        </a:p>
      </dgm:t>
    </dgm:pt>
    <dgm:pt modelId="{FC7E7417-E3F3-4FC0-99A1-2DAEEDA0A141}">
      <dgm:prSet/>
      <dgm:spPr/>
      <dgm:t>
        <a:bodyPr/>
        <a:lstStyle/>
        <a:p>
          <a:r>
            <a:rPr lang="en-US" dirty="0"/>
            <a:t>Interfacing of Beaglebone Black and Arduino Uno is key to the project’s successful implementation</a:t>
          </a:r>
        </a:p>
      </dgm:t>
    </dgm:pt>
    <dgm:pt modelId="{BA6AC769-93BF-4D25-B071-5D60C5B1DD80}" type="parTrans" cxnId="{686E067E-8C1A-49F5-B528-C63C341C7F20}">
      <dgm:prSet/>
      <dgm:spPr/>
      <dgm:t>
        <a:bodyPr/>
        <a:lstStyle/>
        <a:p>
          <a:endParaRPr lang="en-US"/>
        </a:p>
      </dgm:t>
    </dgm:pt>
    <dgm:pt modelId="{B22FD317-F7A2-4316-AB1B-5C077FEF4881}" type="sibTrans" cxnId="{686E067E-8C1A-49F5-B528-C63C341C7F20}">
      <dgm:prSet/>
      <dgm:spPr/>
      <dgm:t>
        <a:bodyPr/>
        <a:lstStyle/>
        <a:p>
          <a:endParaRPr lang="en-US"/>
        </a:p>
      </dgm:t>
    </dgm:pt>
    <dgm:pt modelId="{4FCCFA0C-3D0B-4C5A-A9FA-8C02C7C20C74}" type="pres">
      <dgm:prSet presAssocID="{9372B835-ED9E-434F-8987-210B283B424F}" presName="linear" presStyleCnt="0">
        <dgm:presLayoutVars>
          <dgm:animLvl val="lvl"/>
          <dgm:resizeHandles val="exact"/>
        </dgm:presLayoutVars>
      </dgm:prSet>
      <dgm:spPr/>
    </dgm:pt>
    <dgm:pt modelId="{521CBE4A-FB53-4981-BB8E-1E67AD526807}" type="pres">
      <dgm:prSet presAssocID="{5AAD73D8-6FCA-4EB6-98FE-B7A8B496C5B6}" presName="parentText" presStyleLbl="node1" presStyleIdx="0" presStyleCnt="5">
        <dgm:presLayoutVars>
          <dgm:chMax val="0"/>
          <dgm:bulletEnabled val="1"/>
        </dgm:presLayoutVars>
      </dgm:prSet>
      <dgm:spPr/>
    </dgm:pt>
    <dgm:pt modelId="{3E095C77-EC12-4653-B38E-08D639112103}" type="pres">
      <dgm:prSet presAssocID="{226FD59F-49DF-45B8-B865-9E897FAB11AB}" presName="spacer" presStyleCnt="0"/>
      <dgm:spPr/>
    </dgm:pt>
    <dgm:pt modelId="{84D8944E-A858-41FE-8B59-25EB34E69F1D}" type="pres">
      <dgm:prSet presAssocID="{65854A97-A728-44BE-B855-0E46CE0511E0}" presName="parentText" presStyleLbl="node1" presStyleIdx="1" presStyleCnt="5">
        <dgm:presLayoutVars>
          <dgm:chMax val="0"/>
          <dgm:bulletEnabled val="1"/>
        </dgm:presLayoutVars>
      </dgm:prSet>
      <dgm:spPr/>
    </dgm:pt>
    <dgm:pt modelId="{CF057B18-AE22-49C9-A5C0-192153535FCE}" type="pres">
      <dgm:prSet presAssocID="{99087BE3-DB60-4F8B-87EA-808ADED03F28}" presName="spacer" presStyleCnt="0"/>
      <dgm:spPr/>
    </dgm:pt>
    <dgm:pt modelId="{79742129-4424-4ED0-96CA-C8C4EF2FCFBE}" type="pres">
      <dgm:prSet presAssocID="{A7D259FD-E4B6-4190-942B-D71D1AC85EBF}" presName="parentText" presStyleLbl="node1" presStyleIdx="2" presStyleCnt="5">
        <dgm:presLayoutVars>
          <dgm:chMax val="0"/>
          <dgm:bulletEnabled val="1"/>
        </dgm:presLayoutVars>
      </dgm:prSet>
      <dgm:spPr/>
    </dgm:pt>
    <dgm:pt modelId="{1D3BD287-CCC8-4D7F-B276-3753A8C55F9F}" type="pres">
      <dgm:prSet presAssocID="{1C0BBA94-AD78-4F85-9656-1D550DB6233B}" presName="spacer" presStyleCnt="0"/>
      <dgm:spPr/>
    </dgm:pt>
    <dgm:pt modelId="{9AAB0680-1E33-4373-AC85-212A6A4380CD}" type="pres">
      <dgm:prSet presAssocID="{EEE8A467-0E56-4DCD-B42E-7D73986BFE42}" presName="parentText" presStyleLbl="node1" presStyleIdx="3" presStyleCnt="5">
        <dgm:presLayoutVars>
          <dgm:chMax val="0"/>
          <dgm:bulletEnabled val="1"/>
        </dgm:presLayoutVars>
      </dgm:prSet>
      <dgm:spPr/>
    </dgm:pt>
    <dgm:pt modelId="{3732CEED-BAE5-42A5-931F-232AC63BA382}" type="pres">
      <dgm:prSet presAssocID="{1D25B4AE-6EF1-4F22-B27B-2A213AF96664}" presName="spacer" presStyleCnt="0"/>
      <dgm:spPr/>
    </dgm:pt>
    <dgm:pt modelId="{3F42D057-BE50-4630-8142-5646C24E3CFB}" type="pres">
      <dgm:prSet presAssocID="{FC7E7417-E3F3-4FC0-99A1-2DAEEDA0A141}" presName="parentText" presStyleLbl="node1" presStyleIdx="4" presStyleCnt="5">
        <dgm:presLayoutVars>
          <dgm:chMax val="0"/>
          <dgm:bulletEnabled val="1"/>
        </dgm:presLayoutVars>
      </dgm:prSet>
      <dgm:spPr/>
    </dgm:pt>
  </dgm:ptLst>
  <dgm:cxnLst>
    <dgm:cxn modelId="{E4C3F107-7F5A-4402-A3E9-251ED33A9CF8}" srcId="{9372B835-ED9E-434F-8987-210B283B424F}" destId="{A7D259FD-E4B6-4190-942B-D71D1AC85EBF}" srcOrd="2" destOrd="0" parTransId="{05275D97-4A0D-431C-8477-F43D777091BD}" sibTransId="{1C0BBA94-AD78-4F85-9656-1D550DB6233B}"/>
    <dgm:cxn modelId="{B4D6DF70-EA68-4F67-87E3-5D71EA6CA238}" type="presOf" srcId="{FC7E7417-E3F3-4FC0-99A1-2DAEEDA0A141}" destId="{3F42D057-BE50-4630-8142-5646C24E3CFB}" srcOrd="0" destOrd="0" presId="urn:microsoft.com/office/officeart/2005/8/layout/vList2"/>
    <dgm:cxn modelId="{57BD7C71-7EDF-47B9-B535-C1A4AD01E7C3}" srcId="{9372B835-ED9E-434F-8987-210B283B424F}" destId="{EEE8A467-0E56-4DCD-B42E-7D73986BFE42}" srcOrd="3" destOrd="0" parTransId="{22B6E42B-D988-4AE8-B105-FFCAB6D71243}" sibTransId="{1D25B4AE-6EF1-4F22-B27B-2A213AF96664}"/>
    <dgm:cxn modelId="{0355A073-6113-48F4-87C8-DA68C17E40D2}" srcId="{9372B835-ED9E-434F-8987-210B283B424F}" destId="{65854A97-A728-44BE-B855-0E46CE0511E0}" srcOrd="1" destOrd="0" parTransId="{8C2272CD-2504-4EF7-B4F4-06F8D9E2BB2A}" sibTransId="{99087BE3-DB60-4F8B-87EA-808ADED03F28}"/>
    <dgm:cxn modelId="{686E067E-8C1A-49F5-B528-C63C341C7F20}" srcId="{9372B835-ED9E-434F-8987-210B283B424F}" destId="{FC7E7417-E3F3-4FC0-99A1-2DAEEDA0A141}" srcOrd="4" destOrd="0" parTransId="{BA6AC769-93BF-4D25-B071-5D60C5B1DD80}" sibTransId="{B22FD317-F7A2-4316-AB1B-5C077FEF4881}"/>
    <dgm:cxn modelId="{B6D30E86-D58B-41F1-B1B6-5184428C89D4}" type="presOf" srcId="{EEE8A467-0E56-4DCD-B42E-7D73986BFE42}" destId="{9AAB0680-1E33-4373-AC85-212A6A4380CD}" srcOrd="0" destOrd="0" presId="urn:microsoft.com/office/officeart/2005/8/layout/vList2"/>
    <dgm:cxn modelId="{95DDE986-C19F-4385-97FB-952BDBCEF061}" srcId="{9372B835-ED9E-434F-8987-210B283B424F}" destId="{5AAD73D8-6FCA-4EB6-98FE-B7A8B496C5B6}" srcOrd="0" destOrd="0" parTransId="{DEF8D415-EF2C-4AB8-9610-078B17BE71FB}" sibTransId="{226FD59F-49DF-45B8-B865-9E897FAB11AB}"/>
    <dgm:cxn modelId="{27173D9A-C996-461E-BB62-2177EB9FECF2}" type="presOf" srcId="{9372B835-ED9E-434F-8987-210B283B424F}" destId="{4FCCFA0C-3D0B-4C5A-A9FA-8C02C7C20C74}" srcOrd="0" destOrd="0" presId="urn:microsoft.com/office/officeart/2005/8/layout/vList2"/>
    <dgm:cxn modelId="{216A0CCE-1B5D-4642-BE37-884715FE0F43}" type="presOf" srcId="{5AAD73D8-6FCA-4EB6-98FE-B7A8B496C5B6}" destId="{521CBE4A-FB53-4981-BB8E-1E67AD526807}" srcOrd="0" destOrd="0" presId="urn:microsoft.com/office/officeart/2005/8/layout/vList2"/>
    <dgm:cxn modelId="{3FB790DB-248B-427A-AE08-6CC440493C4B}" type="presOf" srcId="{65854A97-A728-44BE-B855-0E46CE0511E0}" destId="{84D8944E-A858-41FE-8B59-25EB34E69F1D}" srcOrd="0" destOrd="0" presId="urn:microsoft.com/office/officeart/2005/8/layout/vList2"/>
    <dgm:cxn modelId="{884717EF-8210-4A67-B5F4-CAEE83C2F645}" type="presOf" srcId="{A7D259FD-E4B6-4190-942B-D71D1AC85EBF}" destId="{79742129-4424-4ED0-96CA-C8C4EF2FCFBE}" srcOrd="0" destOrd="0" presId="urn:microsoft.com/office/officeart/2005/8/layout/vList2"/>
    <dgm:cxn modelId="{F0FF2103-5C21-471F-AF42-171225D08C1F}" type="presParOf" srcId="{4FCCFA0C-3D0B-4C5A-A9FA-8C02C7C20C74}" destId="{521CBE4A-FB53-4981-BB8E-1E67AD526807}" srcOrd="0" destOrd="0" presId="urn:microsoft.com/office/officeart/2005/8/layout/vList2"/>
    <dgm:cxn modelId="{27348E5A-BA53-4925-84DF-EF63CBB43324}" type="presParOf" srcId="{4FCCFA0C-3D0B-4C5A-A9FA-8C02C7C20C74}" destId="{3E095C77-EC12-4653-B38E-08D639112103}" srcOrd="1" destOrd="0" presId="urn:microsoft.com/office/officeart/2005/8/layout/vList2"/>
    <dgm:cxn modelId="{142F22B0-B5DF-4C3F-8394-442F8EB266D9}" type="presParOf" srcId="{4FCCFA0C-3D0B-4C5A-A9FA-8C02C7C20C74}" destId="{84D8944E-A858-41FE-8B59-25EB34E69F1D}" srcOrd="2" destOrd="0" presId="urn:microsoft.com/office/officeart/2005/8/layout/vList2"/>
    <dgm:cxn modelId="{B6B6618D-0101-4750-8E31-CA168F10FEEE}" type="presParOf" srcId="{4FCCFA0C-3D0B-4C5A-A9FA-8C02C7C20C74}" destId="{CF057B18-AE22-49C9-A5C0-192153535FCE}" srcOrd="3" destOrd="0" presId="urn:microsoft.com/office/officeart/2005/8/layout/vList2"/>
    <dgm:cxn modelId="{F78CC95B-DF6F-4496-AAFD-3664917855F6}" type="presParOf" srcId="{4FCCFA0C-3D0B-4C5A-A9FA-8C02C7C20C74}" destId="{79742129-4424-4ED0-96CA-C8C4EF2FCFBE}" srcOrd="4" destOrd="0" presId="urn:microsoft.com/office/officeart/2005/8/layout/vList2"/>
    <dgm:cxn modelId="{BD4B7E65-2528-49E2-866C-15E18AAE1722}" type="presParOf" srcId="{4FCCFA0C-3D0B-4C5A-A9FA-8C02C7C20C74}" destId="{1D3BD287-CCC8-4D7F-B276-3753A8C55F9F}" srcOrd="5" destOrd="0" presId="urn:microsoft.com/office/officeart/2005/8/layout/vList2"/>
    <dgm:cxn modelId="{139BEDD4-A6A2-4AEF-9C67-218F5711D79F}" type="presParOf" srcId="{4FCCFA0C-3D0B-4C5A-A9FA-8C02C7C20C74}" destId="{9AAB0680-1E33-4373-AC85-212A6A4380CD}" srcOrd="6" destOrd="0" presId="urn:microsoft.com/office/officeart/2005/8/layout/vList2"/>
    <dgm:cxn modelId="{6CF7AB1E-5F33-44C7-B570-535CA7BD9589}" type="presParOf" srcId="{4FCCFA0C-3D0B-4C5A-A9FA-8C02C7C20C74}" destId="{3732CEED-BAE5-42A5-931F-232AC63BA382}" srcOrd="7" destOrd="0" presId="urn:microsoft.com/office/officeart/2005/8/layout/vList2"/>
    <dgm:cxn modelId="{07FF9B2B-9289-4BB8-8DEF-E1B404FBA9B0}" type="presParOf" srcId="{4FCCFA0C-3D0B-4C5A-A9FA-8C02C7C20C74}" destId="{3F42D057-BE50-4630-8142-5646C24E3CF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5AF899-B785-4119-B718-1DFB212DE59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5D37973-FAE3-4619-B6FA-297BE1540310}">
      <dgm:prSet/>
      <dgm:spPr/>
      <dgm:t>
        <a:bodyPr/>
        <a:lstStyle/>
        <a:p>
          <a:r>
            <a:rPr lang="en-US" dirty="0"/>
            <a:t>DGND- Connected to Gnd of Arduino</a:t>
          </a:r>
        </a:p>
      </dgm:t>
    </dgm:pt>
    <dgm:pt modelId="{48EDA888-0311-4CB9-89F2-2D8B4C33989E}" type="parTrans" cxnId="{DD0F91B9-9F04-4E96-9AF5-1F2FE27F4217}">
      <dgm:prSet/>
      <dgm:spPr/>
      <dgm:t>
        <a:bodyPr/>
        <a:lstStyle/>
        <a:p>
          <a:endParaRPr lang="en-US"/>
        </a:p>
      </dgm:t>
    </dgm:pt>
    <dgm:pt modelId="{2CD7BE24-9B7C-435C-A45D-9F5645970E8A}" type="sibTrans" cxnId="{DD0F91B9-9F04-4E96-9AF5-1F2FE27F4217}">
      <dgm:prSet/>
      <dgm:spPr/>
      <dgm:t>
        <a:bodyPr/>
        <a:lstStyle/>
        <a:p>
          <a:endParaRPr lang="en-US"/>
        </a:p>
      </dgm:t>
    </dgm:pt>
    <dgm:pt modelId="{937C919A-FBCB-46DB-845B-89CD19661098}">
      <dgm:prSet/>
      <dgm:spPr/>
      <dgm:t>
        <a:bodyPr/>
        <a:lstStyle/>
        <a:p>
          <a:r>
            <a:rPr lang="en-US" dirty="0"/>
            <a:t>UART4_RXD – Connected to Pin 2 of Arduino</a:t>
          </a:r>
        </a:p>
      </dgm:t>
    </dgm:pt>
    <dgm:pt modelId="{A5468E8A-D21A-46ED-B515-F14B11D0D00A}" type="parTrans" cxnId="{1915E149-139D-4008-9D8D-9FB07260F529}">
      <dgm:prSet/>
      <dgm:spPr/>
      <dgm:t>
        <a:bodyPr/>
        <a:lstStyle/>
        <a:p>
          <a:endParaRPr lang="en-US"/>
        </a:p>
      </dgm:t>
    </dgm:pt>
    <dgm:pt modelId="{27A3A854-915A-4DC1-8DCA-F672F7271CD9}" type="sibTrans" cxnId="{1915E149-139D-4008-9D8D-9FB07260F529}">
      <dgm:prSet/>
      <dgm:spPr/>
      <dgm:t>
        <a:bodyPr/>
        <a:lstStyle/>
        <a:p>
          <a:endParaRPr lang="en-US"/>
        </a:p>
      </dgm:t>
    </dgm:pt>
    <dgm:pt modelId="{3C0D246D-B775-4696-987A-26D7C220EE17}">
      <dgm:prSet/>
      <dgm:spPr/>
      <dgm:t>
        <a:bodyPr/>
        <a:lstStyle/>
        <a:p>
          <a:r>
            <a:rPr lang="en-US" dirty="0"/>
            <a:t>UART4_TXD – Connected to Pin3 of Arduino</a:t>
          </a:r>
        </a:p>
      </dgm:t>
    </dgm:pt>
    <dgm:pt modelId="{09DB9C52-AD35-491C-8BE3-EF0DCA219371}" type="parTrans" cxnId="{AD31C363-1E60-4939-9708-D73260F0E4CA}">
      <dgm:prSet/>
      <dgm:spPr/>
      <dgm:t>
        <a:bodyPr/>
        <a:lstStyle/>
        <a:p>
          <a:endParaRPr lang="en-US"/>
        </a:p>
      </dgm:t>
    </dgm:pt>
    <dgm:pt modelId="{9C46065A-DB81-45FA-AED6-8ABC1A0A7E9C}" type="sibTrans" cxnId="{AD31C363-1E60-4939-9708-D73260F0E4CA}">
      <dgm:prSet/>
      <dgm:spPr/>
      <dgm:t>
        <a:bodyPr/>
        <a:lstStyle/>
        <a:p>
          <a:endParaRPr lang="en-US"/>
        </a:p>
      </dgm:t>
    </dgm:pt>
    <dgm:pt modelId="{B3A101C0-2512-4AA1-A99C-6D5C9AFABA0C}" type="pres">
      <dgm:prSet presAssocID="{E45AF899-B785-4119-B718-1DFB212DE59F}" presName="hierChild1" presStyleCnt="0">
        <dgm:presLayoutVars>
          <dgm:chPref val="1"/>
          <dgm:dir/>
          <dgm:animOne val="branch"/>
          <dgm:animLvl val="lvl"/>
          <dgm:resizeHandles/>
        </dgm:presLayoutVars>
      </dgm:prSet>
      <dgm:spPr/>
    </dgm:pt>
    <dgm:pt modelId="{FEC2B9BD-62EC-4DF1-8A22-22ECF2426D6B}" type="pres">
      <dgm:prSet presAssocID="{F5D37973-FAE3-4619-B6FA-297BE1540310}" presName="hierRoot1" presStyleCnt="0"/>
      <dgm:spPr/>
    </dgm:pt>
    <dgm:pt modelId="{592F4F1D-7347-4CC4-9053-256F7828818D}" type="pres">
      <dgm:prSet presAssocID="{F5D37973-FAE3-4619-B6FA-297BE1540310}" presName="composite" presStyleCnt="0"/>
      <dgm:spPr/>
    </dgm:pt>
    <dgm:pt modelId="{0C56A03C-1AD6-4648-A5BF-BE0F8F1B39E1}" type="pres">
      <dgm:prSet presAssocID="{F5D37973-FAE3-4619-B6FA-297BE1540310}" presName="background" presStyleLbl="node0" presStyleIdx="0" presStyleCnt="3"/>
      <dgm:spPr/>
    </dgm:pt>
    <dgm:pt modelId="{B4350813-666B-403E-8659-9DB79026BA49}" type="pres">
      <dgm:prSet presAssocID="{F5D37973-FAE3-4619-B6FA-297BE1540310}" presName="text" presStyleLbl="fgAcc0" presStyleIdx="0" presStyleCnt="3">
        <dgm:presLayoutVars>
          <dgm:chPref val="3"/>
        </dgm:presLayoutVars>
      </dgm:prSet>
      <dgm:spPr/>
    </dgm:pt>
    <dgm:pt modelId="{97BC5C27-1BDD-4E3C-AA5E-E25AC2D75980}" type="pres">
      <dgm:prSet presAssocID="{F5D37973-FAE3-4619-B6FA-297BE1540310}" presName="hierChild2" presStyleCnt="0"/>
      <dgm:spPr/>
    </dgm:pt>
    <dgm:pt modelId="{F74C18F7-67E7-45A1-B76C-20EF6BFB99A9}" type="pres">
      <dgm:prSet presAssocID="{937C919A-FBCB-46DB-845B-89CD19661098}" presName="hierRoot1" presStyleCnt="0"/>
      <dgm:spPr/>
    </dgm:pt>
    <dgm:pt modelId="{6F001A52-54D1-4B31-97C5-72B857F21E51}" type="pres">
      <dgm:prSet presAssocID="{937C919A-FBCB-46DB-845B-89CD19661098}" presName="composite" presStyleCnt="0"/>
      <dgm:spPr/>
    </dgm:pt>
    <dgm:pt modelId="{4A9B20E0-E6DD-42F4-AE98-EB9D67467251}" type="pres">
      <dgm:prSet presAssocID="{937C919A-FBCB-46DB-845B-89CD19661098}" presName="background" presStyleLbl="node0" presStyleIdx="1" presStyleCnt="3"/>
      <dgm:spPr/>
    </dgm:pt>
    <dgm:pt modelId="{FC3C837B-41BD-412E-9E98-9210F0927EB8}" type="pres">
      <dgm:prSet presAssocID="{937C919A-FBCB-46DB-845B-89CD19661098}" presName="text" presStyleLbl="fgAcc0" presStyleIdx="1" presStyleCnt="3">
        <dgm:presLayoutVars>
          <dgm:chPref val="3"/>
        </dgm:presLayoutVars>
      </dgm:prSet>
      <dgm:spPr/>
    </dgm:pt>
    <dgm:pt modelId="{B95B1B16-1B9F-441D-B636-9210D706C666}" type="pres">
      <dgm:prSet presAssocID="{937C919A-FBCB-46DB-845B-89CD19661098}" presName="hierChild2" presStyleCnt="0"/>
      <dgm:spPr/>
    </dgm:pt>
    <dgm:pt modelId="{277AC504-FC31-4803-BA4B-F7B9C3C5FF1C}" type="pres">
      <dgm:prSet presAssocID="{3C0D246D-B775-4696-987A-26D7C220EE17}" presName="hierRoot1" presStyleCnt="0"/>
      <dgm:spPr/>
    </dgm:pt>
    <dgm:pt modelId="{F8F2C79F-34AB-44BA-958A-FD82C8E5312A}" type="pres">
      <dgm:prSet presAssocID="{3C0D246D-B775-4696-987A-26D7C220EE17}" presName="composite" presStyleCnt="0"/>
      <dgm:spPr/>
    </dgm:pt>
    <dgm:pt modelId="{D6B27FD7-084E-456B-8954-FC469F310576}" type="pres">
      <dgm:prSet presAssocID="{3C0D246D-B775-4696-987A-26D7C220EE17}" presName="background" presStyleLbl="node0" presStyleIdx="2" presStyleCnt="3"/>
      <dgm:spPr/>
    </dgm:pt>
    <dgm:pt modelId="{3617C8D6-9121-435C-B4D2-74DE7ABC2ECA}" type="pres">
      <dgm:prSet presAssocID="{3C0D246D-B775-4696-987A-26D7C220EE17}" presName="text" presStyleLbl="fgAcc0" presStyleIdx="2" presStyleCnt="3">
        <dgm:presLayoutVars>
          <dgm:chPref val="3"/>
        </dgm:presLayoutVars>
      </dgm:prSet>
      <dgm:spPr/>
    </dgm:pt>
    <dgm:pt modelId="{1ACC1E3F-8071-4957-A156-5975CA670D15}" type="pres">
      <dgm:prSet presAssocID="{3C0D246D-B775-4696-987A-26D7C220EE17}" presName="hierChild2" presStyleCnt="0"/>
      <dgm:spPr/>
    </dgm:pt>
  </dgm:ptLst>
  <dgm:cxnLst>
    <dgm:cxn modelId="{F4F2B505-1E71-4798-A620-F0DDC04B37E9}" type="presOf" srcId="{F5D37973-FAE3-4619-B6FA-297BE1540310}" destId="{B4350813-666B-403E-8659-9DB79026BA49}" srcOrd="0" destOrd="0" presId="urn:microsoft.com/office/officeart/2005/8/layout/hierarchy1"/>
    <dgm:cxn modelId="{3A4CD727-C299-4246-A2A3-8B423B296E5C}" type="presOf" srcId="{E45AF899-B785-4119-B718-1DFB212DE59F}" destId="{B3A101C0-2512-4AA1-A99C-6D5C9AFABA0C}" srcOrd="0" destOrd="0" presId="urn:microsoft.com/office/officeart/2005/8/layout/hierarchy1"/>
    <dgm:cxn modelId="{AD31C363-1E60-4939-9708-D73260F0E4CA}" srcId="{E45AF899-B785-4119-B718-1DFB212DE59F}" destId="{3C0D246D-B775-4696-987A-26D7C220EE17}" srcOrd="2" destOrd="0" parTransId="{09DB9C52-AD35-491C-8BE3-EF0DCA219371}" sibTransId="{9C46065A-DB81-45FA-AED6-8ABC1A0A7E9C}"/>
    <dgm:cxn modelId="{1915E149-139D-4008-9D8D-9FB07260F529}" srcId="{E45AF899-B785-4119-B718-1DFB212DE59F}" destId="{937C919A-FBCB-46DB-845B-89CD19661098}" srcOrd="1" destOrd="0" parTransId="{A5468E8A-D21A-46ED-B515-F14B11D0D00A}" sibTransId="{27A3A854-915A-4DC1-8DCA-F672F7271CD9}"/>
    <dgm:cxn modelId="{DD0F91B9-9F04-4E96-9AF5-1F2FE27F4217}" srcId="{E45AF899-B785-4119-B718-1DFB212DE59F}" destId="{F5D37973-FAE3-4619-B6FA-297BE1540310}" srcOrd="0" destOrd="0" parTransId="{48EDA888-0311-4CB9-89F2-2D8B4C33989E}" sibTransId="{2CD7BE24-9B7C-435C-A45D-9F5645970E8A}"/>
    <dgm:cxn modelId="{909E58BE-39FB-4030-9D5F-C5941CFCC606}" type="presOf" srcId="{3C0D246D-B775-4696-987A-26D7C220EE17}" destId="{3617C8D6-9121-435C-B4D2-74DE7ABC2ECA}" srcOrd="0" destOrd="0" presId="urn:microsoft.com/office/officeart/2005/8/layout/hierarchy1"/>
    <dgm:cxn modelId="{FFC64BE1-2586-4C83-A71D-221F661230D4}" type="presOf" srcId="{937C919A-FBCB-46DB-845B-89CD19661098}" destId="{FC3C837B-41BD-412E-9E98-9210F0927EB8}" srcOrd="0" destOrd="0" presId="urn:microsoft.com/office/officeart/2005/8/layout/hierarchy1"/>
    <dgm:cxn modelId="{AA0883D7-906B-4D76-835C-6853ED58BAB9}" type="presParOf" srcId="{B3A101C0-2512-4AA1-A99C-6D5C9AFABA0C}" destId="{FEC2B9BD-62EC-4DF1-8A22-22ECF2426D6B}" srcOrd="0" destOrd="0" presId="urn:microsoft.com/office/officeart/2005/8/layout/hierarchy1"/>
    <dgm:cxn modelId="{831A346E-F7C0-4632-976C-D05EC737D241}" type="presParOf" srcId="{FEC2B9BD-62EC-4DF1-8A22-22ECF2426D6B}" destId="{592F4F1D-7347-4CC4-9053-256F7828818D}" srcOrd="0" destOrd="0" presId="urn:microsoft.com/office/officeart/2005/8/layout/hierarchy1"/>
    <dgm:cxn modelId="{29757B42-FF5B-406A-BBF8-85531C3781B5}" type="presParOf" srcId="{592F4F1D-7347-4CC4-9053-256F7828818D}" destId="{0C56A03C-1AD6-4648-A5BF-BE0F8F1B39E1}" srcOrd="0" destOrd="0" presId="urn:microsoft.com/office/officeart/2005/8/layout/hierarchy1"/>
    <dgm:cxn modelId="{8407A9E9-46E0-4ED4-89B7-C843B21B1BC1}" type="presParOf" srcId="{592F4F1D-7347-4CC4-9053-256F7828818D}" destId="{B4350813-666B-403E-8659-9DB79026BA49}" srcOrd="1" destOrd="0" presId="urn:microsoft.com/office/officeart/2005/8/layout/hierarchy1"/>
    <dgm:cxn modelId="{51CF25C7-AA81-4A9F-BFC9-BDEF5790FA91}" type="presParOf" srcId="{FEC2B9BD-62EC-4DF1-8A22-22ECF2426D6B}" destId="{97BC5C27-1BDD-4E3C-AA5E-E25AC2D75980}" srcOrd="1" destOrd="0" presId="urn:microsoft.com/office/officeart/2005/8/layout/hierarchy1"/>
    <dgm:cxn modelId="{13E877D8-F9D0-464F-B5F9-6FD129D5CE9C}" type="presParOf" srcId="{B3A101C0-2512-4AA1-A99C-6D5C9AFABA0C}" destId="{F74C18F7-67E7-45A1-B76C-20EF6BFB99A9}" srcOrd="1" destOrd="0" presId="urn:microsoft.com/office/officeart/2005/8/layout/hierarchy1"/>
    <dgm:cxn modelId="{C965D413-B896-4006-A306-D9AF6B3A074B}" type="presParOf" srcId="{F74C18F7-67E7-45A1-B76C-20EF6BFB99A9}" destId="{6F001A52-54D1-4B31-97C5-72B857F21E51}" srcOrd="0" destOrd="0" presId="urn:microsoft.com/office/officeart/2005/8/layout/hierarchy1"/>
    <dgm:cxn modelId="{78B3ED15-E17D-4F38-BC8A-CAA06FBFFF0C}" type="presParOf" srcId="{6F001A52-54D1-4B31-97C5-72B857F21E51}" destId="{4A9B20E0-E6DD-42F4-AE98-EB9D67467251}" srcOrd="0" destOrd="0" presId="urn:microsoft.com/office/officeart/2005/8/layout/hierarchy1"/>
    <dgm:cxn modelId="{2EADF78D-F999-4823-A2C6-11E182D4453C}" type="presParOf" srcId="{6F001A52-54D1-4B31-97C5-72B857F21E51}" destId="{FC3C837B-41BD-412E-9E98-9210F0927EB8}" srcOrd="1" destOrd="0" presId="urn:microsoft.com/office/officeart/2005/8/layout/hierarchy1"/>
    <dgm:cxn modelId="{B26A08D9-F1DE-4DD4-BCC7-BC9392C8221B}" type="presParOf" srcId="{F74C18F7-67E7-45A1-B76C-20EF6BFB99A9}" destId="{B95B1B16-1B9F-441D-B636-9210D706C666}" srcOrd="1" destOrd="0" presId="urn:microsoft.com/office/officeart/2005/8/layout/hierarchy1"/>
    <dgm:cxn modelId="{4BA14A2C-4757-4D96-82C3-62B03B43C403}" type="presParOf" srcId="{B3A101C0-2512-4AA1-A99C-6D5C9AFABA0C}" destId="{277AC504-FC31-4803-BA4B-F7B9C3C5FF1C}" srcOrd="2" destOrd="0" presId="urn:microsoft.com/office/officeart/2005/8/layout/hierarchy1"/>
    <dgm:cxn modelId="{2DCC110E-A96F-4098-A5A3-D63394E502CB}" type="presParOf" srcId="{277AC504-FC31-4803-BA4B-F7B9C3C5FF1C}" destId="{F8F2C79F-34AB-44BA-958A-FD82C8E5312A}" srcOrd="0" destOrd="0" presId="urn:microsoft.com/office/officeart/2005/8/layout/hierarchy1"/>
    <dgm:cxn modelId="{46C4EDC9-46A7-4391-A02C-BA1D2A12CC9F}" type="presParOf" srcId="{F8F2C79F-34AB-44BA-958A-FD82C8E5312A}" destId="{D6B27FD7-084E-456B-8954-FC469F310576}" srcOrd="0" destOrd="0" presId="urn:microsoft.com/office/officeart/2005/8/layout/hierarchy1"/>
    <dgm:cxn modelId="{88AB7527-447F-4250-86C3-48911B2DFE0C}" type="presParOf" srcId="{F8F2C79F-34AB-44BA-958A-FD82C8E5312A}" destId="{3617C8D6-9121-435C-B4D2-74DE7ABC2ECA}" srcOrd="1" destOrd="0" presId="urn:microsoft.com/office/officeart/2005/8/layout/hierarchy1"/>
    <dgm:cxn modelId="{6386941D-8DCE-4B42-8DC6-8ABAC23ED5D5}" type="presParOf" srcId="{277AC504-FC31-4803-BA4B-F7B9C3C5FF1C}" destId="{1ACC1E3F-8071-4957-A156-5975CA670D1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390CB1-523F-4430-AF25-A06E370676D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E79ADE7-E010-48C9-8FFC-8B28A077461E}">
      <dgm:prSet/>
      <dgm:spPr/>
      <dgm:t>
        <a:bodyPr/>
        <a:lstStyle/>
        <a:p>
          <a:r>
            <a:rPr lang="en-US"/>
            <a:t>Gnd- Connected to DGND pin of Beaglebone Black</a:t>
          </a:r>
        </a:p>
      </dgm:t>
    </dgm:pt>
    <dgm:pt modelId="{9A84815F-CA6A-4690-9D46-AE4EB0B05723}" type="parTrans" cxnId="{5DB788E4-6A4A-4387-A0A6-8520EC651BE6}">
      <dgm:prSet/>
      <dgm:spPr/>
      <dgm:t>
        <a:bodyPr/>
        <a:lstStyle/>
        <a:p>
          <a:endParaRPr lang="en-US"/>
        </a:p>
      </dgm:t>
    </dgm:pt>
    <dgm:pt modelId="{A3890775-B654-4C56-A791-08622490F99C}" type="sibTrans" cxnId="{5DB788E4-6A4A-4387-A0A6-8520EC651BE6}">
      <dgm:prSet/>
      <dgm:spPr/>
      <dgm:t>
        <a:bodyPr/>
        <a:lstStyle/>
        <a:p>
          <a:endParaRPr lang="en-US"/>
        </a:p>
      </dgm:t>
    </dgm:pt>
    <dgm:pt modelId="{D63670FA-79E3-4CC4-AFD6-334D6C19CF35}">
      <dgm:prSet/>
      <dgm:spPr/>
      <dgm:t>
        <a:bodyPr/>
        <a:lstStyle/>
        <a:p>
          <a:r>
            <a:rPr lang="en-US" dirty="0"/>
            <a:t>Pin 2- Connected to UART4_RXD pin of Beaglebone Black</a:t>
          </a:r>
        </a:p>
      </dgm:t>
    </dgm:pt>
    <dgm:pt modelId="{2007FDD9-3579-405C-8AC4-551098202331}" type="parTrans" cxnId="{2A731AB8-CBAC-4E23-966E-A36083FD9DBF}">
      <dgm:prSet/>
      <dgm:spPr/>
      <dgm:t>
        <a:bodyPr/>
        <a:lstStyle/>
        <a:p>
          <a:endParaRPr lang="en-US"/>
        </a:p>
      </dgm:t>
    </dgm:pt>
    <dgm:pt modelId="{40ADF64F-DCE4-4A3A-9FA0-9A59AA53444E}" type="sibTrans" cxnId="{2A731AB8-CBAC-4E23-966E-A36083FD9DBF}">
      <dgm:prSet/>
      <dgm:spPr/>
      <dgm:t>
        <a:bodyPr/>
        <a:lstStyle/>
        <a:p>
          <a:endParaRPr lang="en-US"/>
        </a:p>
      </dgm:t>
    </dgm:pt>
    <dgm:pt modelId="{201A114B-98CC-4A71-A0C4-0BF0A1237B8D}">
      <dgm:prSet/>
      <dgm:spPr/>
      <dgm:t>
        <a:bodyPr/>
        <a:lstStyle/>
        <a:p>
          <a:r>
            <a:rPr lang="en-US" dirty="0"/>
            <a:t>Pin 3- Connected to UART4_TXD pin of Beaglebone Black</a:t>
          </a:r>
        </a:p>
      </dgm:t>
    </dgm:pt>
    <dgm:pt modelId="{72FA706C-05EE-48AF-95EC-3660F06717BD}" type="parTrans" cxnId="{9A7F4733-0FB9-47CF-AC72-D30D0B247DEE}">
      <dgm:prSet/>
      <dgm:spPr/>
      <dgm:t>
        <a:bodyPr/>
        <a:lstStyle/>
        <a:p>
          <a:endParaRPr lang="en-US"/>
        </a:p>
      </dgm:t>
    </dgm:pt>
    <dgm:pt modelId="{83E9FD54-051D-4E6B-878C-426694E1B207}" type="sibTrans" cxnId="{9A7F4733-0FB9-47CF-AC72-D30D0B247DEE}">
      <dgm:prSet/>
      <dgm:spPr/>
      <dgm:t>
        <a:bodyPr/>
        <a:lstStyle/>
        <a:p>
          <a:endParaRPr lang="en-US"/>
        </a:p>
      </dgm:t>
    </dgm:pt>
    <dgm:pt modelId="{EEE0B33C-64F4-4330-992E-FF97CA4B986D}" type="pres">
      <dgm:prSet presAssocID="{3D390CB1-523F-4430-AF25-A06E370676D7}" presName="linear" presStyleCnt="0">
        <dgm:presLayoutVars>
          <dgm:animLvl val="lvl"/>
          <dgm:resizeHandles val="exact"/>
        </dgm:presLayoutVars>
      </dgm:prSet>
      <dgm:spPr/>
    </dgm:pt>
    <dgm:pt modelId="{F8F74F51-9FFB-4AC0-922A-53EF4C1390E8}" type="pres">
      <dgm:prSet presAssocID="{FE79ADE7-E010-48C9-8FFC-8B28A077461E}" presName="parentText" presStyleLbl="node1" presStyleIdx="0" presStyleCnt="3">
        <dgm:presLayoutVars>
          <dgm:chMax val="0"/>
          <dgm:bulletEnabled val="1"/>
        </dgm:presLayoutVars>
      </dgm:prSet>
      <dgm:spPr/>
    </dgm:pt>
    <dgm:pt modelId="{D8032B1D-4E5D-44C0-BCF2-0BA0FA69B065}" type="pres">
      <dgm:prSet presAssocID="{A3890775-B654-4C56-A791-08622490F99C}" presName="spacer" presStyleCnt="0"/>
      <dgm:spPr/>
    </dgm:pt>
    <dgm:pt modelId="{A7B0E547-7479-4D18-85C0-E8DA069577BD}" type="pres">
      <dgm:prSet presAssocID="{D63670FA-79E3-4CC4-AFD6-334D6C19CF35}" presName="parentText" presStyleLbl="node1" presStyleIdx="1" presStyleCnt="3">
        <dgm:presLayoutVars>
          <dgm:chMax val="0"/>
          <dgm:bulletEnabled val="1"/>
        </dgm:presLayoutVars>
      </dgm:prSet>
      <dgm:spPr/>
    </dgm:pt>
    <dgm:pt modelId="{A1602B7C-5DD2-45E5-9FBD-3C6255C42A82}" type="pres">
      <dgm:prSet presAssocID="{40ADF64F-DCE4-4A3A-9FA0-9A59AA53444E}" presName="spacer" presStyleCnt="0"/>
      <dgm:spPr/>
    </dgm:pt>
    <dgm:pt modelId="{E4460AA2-860D-4878-904A-E76566FA37DF}" type="pres">
      <dgm:prSet presAssocID="{201A114B-98CC-4A71-A0C4-0BF0A1237B8D}" presName="parentText" presStyleLbl="node1" presStyleIdx="2" presStyleCnt="3">
        <dgm:presLayoutVars>
          <dgm:chMax val="0"/>
          <dgm:bulletEnabled val="1"/>
        </dgm:presLayoutVars>
      </dgm:prSet>
      <dgm:spPr/>
    </dgm:pt>
  </dgm:ptLst>
  <dgm:cxnLst>
    <dgm:cxn modelId="{21DE6622-4431-4B13-9184-3CD6DC7FB9CB}" type="presOf" srcId="{D63670FA-79E3-4CC4-AFD6-334D6C19CF35}" destId="{A7B0E547-7479-4D18-85C0-E8DA069577BD}" srcOrd="0" destOrd="0" presId="urn:microsoft.com/office/officeart/2005/8/layout/vList2"/>
    <dgm:cxn modelId="{9A7F4733-0FB9-47CF-AC72-D30D0B247DEE}" srcId="{3D390CB1-523F-4430-AF25-A06E370676D7}" destId="{201A114B-98CC-4A71-A0C4-0BF0A1237B8D}" srcOrd="2" destOrd="0" parTransId="{72FA706C-05EE-48AF-95EC-3660F06717BD}" sibTransId="{83E9FD54-051D-4E6B-878C-426694E1B207}"/>
    <dgm:cxn modelId="{E9BFE061-71DB-4B7C-91A1-FC8E7F247B09}" type="presOf" srcId="{3D390CB1-523F-4430-AF25-A06E370676D7}" destId="{EEE0B33C-64F4-4330-992E-FF97CA4B986D}" srcOrd="0" destOrd="0" presId="urn:microsoft.com/office/officeart/2005/8/layout/vList2"/>
    <dgm:cxn modelId="{85FE049F-3B50-4CE4-8B3D-50E0C48E7B25}" type="presOf" srcId="{FE79ADE7-E010-48C9-8FFC-8B28A077461E}" destId="{F8F74F51-9FFB-4AC0-922A-53EF4C1390E8}" srcOrd="0" destOrd="0" presId="urn:microsoft.com/office/officeart/2005/8/layout/vList2"/>
    <dgm:cxn modelId="{E71930B1-B15B-403B-A6A5-9FAE4E4A4C31}" type="presOf" srcId="{201A114B-98CC-4A71-A0C4-0BF0A1237B8D}" destId="{E4460AA2-860D-4878-904A-E76566FA37DF}" srcOrd="0" destOrd="0" presId="urn:microsoft.com/office/officeart/2005/8/layout/vList2"/>
    <dgm:cxn modelId="{2A731AB8-CBAC-4E23-966E-A36083FD9DBF}" srcId="{3D390CB1-523F-4430-AF25-A06E370676D7}" destId="{D63670FA-79E3-4CC4-AFD6-334D6C19CF35}" srcOrd="1" destOrd="0" parTransId="{2007FDD9-3579-405C-8AC4-551098202331}" sibTransId="{40ADF64F-DCE4-4A3A-9FA0-9A59AA53444E}"/>
    <dgm:cxn modelId="{5DB788E4-6A4A-4387-A0A6-8520EC651BE6}" srcId="{3D390CB1-523F-4430-AF25-A06E370676D7}" destId="{FE79ADE7-E010-48C9-8FFC-8B28A077461E}" srcOrd="0" destOrd="0" parTransId="{9A84815F-CA6A-4690-9D46-AE4EB0B05723}" sibTransId="{A3890775-B654-4C56-A791-08622490F99C}"/>
    <dgm:cxn modelId="{5775B158-9ADA-4940-99EF-73587F3966FF}" type="presParOf" srcId="{EEE0B33C-64F4-4330-992E-FF97CA4B986D}" destId="{F8F74F51-9FFB-4AC0-922A-53EF4C1390E8}" srcOrd="0" destOrd="0" presId="urn:microsoft.com/office/officeart/2005/8/layout/vList2"/>
    <dgm:cxn modelId="{DFAD1B0C-DC59-4C64-A994-4D978FE677D6}" type="presParOf" srcId="{EEE0B33C-64F4-4330-992E-FF97CA4B986D}" destId="{D8032B1D-4E5D-44C0-BCF2-0BA0FA69B065}" srcOrd="1" destOrd="0" presId="urn:microsoft.com/office/officeart/2005/8/layout/vList2"/>
    <dgm:cxn modelId="{7FF6E5CD-2EEB-40BC-95B1-1BFAF5D6A0AA}" type="presParOf" srcId="{EEE0B33C-64F4-4330-992E-FF97CA4B986D}" destId="{A7B0E547-7479-4D18-85C0-E8DA069577BD}" srcOrd="2" destOrd="0" presId="urn:microsoft.com/office/officeart/2005/8/layout/vList2"/>
    <dgm:cxn modelId="{4BD381ED-E796-489F-9288-09EA8642586D}" type="presParOf" srcId="{EEE0B33C-64F4-4330-992E-FF97CA4B986D}" destId="{A1602B7C-5DD2-45E5-9FBD-3C6255C42A82}" srcOrd="3" destOrd="0" presId="urn:microsoft.com/office/officeart/2005/8/layout/vList2"/>
    <dgm:cxn modelId="{19D6E852-B3CC-4BF0-9F90-1161669412FF}" type="presParOf" srcId="{EEE0B33C-64F4-4330-992E-FF97CA4B986D}" destId="{E4460AA2-860D-4878-904A-E76566FA37D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A5114-CDBE-4A95-9C00-43814C1BF45A}">
      <dsp:nvSpPr>
        <dsp:cNvPr id="0" name=""/>
        <dsp:cNvSpPr/>
      </dsp:nvSpPr>
      <dsp:spPr>
        <a:xfrm>
          <a:off x="0" y="39877"/>
          <a:ext cx="7012370" cy="599625"/>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Block Diagram of the project</a:t>
          </a:r>
        </a:p>
      </dsp:txBody>
      <dsp:txXfrm>
        <a:off x="29271" y="69148"/>
        <a:ext cx="6953828" cy="541083"/>
      </dsp:txXfrm>
    </dsp:sp>
    <dsp:sp modelId="{83386488-8820-406C-8AC1-5311EB9F2395}">
      <dsp:nvSpPr>
        <dsp:cNvPr id="0" name=""/>
        <dsp:cNvSpPr/>
      </dsp:nvSpPr>
      <dsp:spPr>
        <a:xfrm>
          <a:off x="0" y="711503"/>
          <a:ext cx="7012370" cy="599625"/>
        </a:xfrm>
        <a:prstGeom prst="roundRect">
          <a:avLst/>
        </a:prstGeom>
        <a:solidFill>
          <a:schemeClr val="accent5">
            <a:hueOff val="-246530"/>
            <a:satOff val="458"/>
            <a:lumOff val="-4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Communication Protocol used for the interfacing</a:t>
          </a:r>
        </a:p>
      </dsp:txBody>
      <dsp:txXfrm>
        <a:off x="29271" y="740774"/>
        <a:ext cx="6953828" cy="541083"/>
      </dsp:txXfrm>
    </dsp:sp>
    <dsp:sp modelId="{D5161171-69D5-4B67-93B9-ED6E2E0656F0}">
      <dsp:nvSpPr>
        <dsp:cNvPr id="0" name=""/>
        <dsp:cNvSpPr/>
      </dsp:nvSpPr>
      <dsp:spPr>
        <a:xfrm>
          <a:off x="0" y="1383128"/>
          <a:ext cx="7012370" cy="599625"/>
        </a:xfrm>
        <a:prstGeom prst="roundRect">
          <a:avLst/>
        </a:prstGeom>
        <a:solidFill>
          <a:schemeClr val="accent5">
            <a:hueOff val="-493059"/>
            <a:satOff val="915"/>
            <a:lumOff val="-91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Hardware Components used</a:t>
          </a:r>
        </a:p>
      </dsp:txBody>
      <dsp:txXfrm>
        <a:off x="29271" y="1412399"/>
        <a:ext cx="6953828" cy="541083"/>
      </dsp:txXfrm>
    </dsp:sp>
    <dsp:sp modelId="{236A1235-6422-4E67-9D4F-96F6140D23C1}">
      <dsp:nvSpPr>
        <dsp:cNvPr id="0" name=""/>
        <dsp:cNvSpPr/>
      </dsp:nvSpPr>
      <dsp:spPr>
        <a:xfrm>
          <a:off x="0" y="2054753"/>
          <a:ext cx="7012370" cy="599625"/>
        </a:xfrm>
        <a:prstGeom prst="roundRect">
          <a:avLst/>
        </a:prstGeom>
        <a:solidFill>
          <a:schemeClr val="accent5">
            <a:hueOff val="-739589"/>
            <a:satOff val="1373"/>
            <a:lumOff val="-137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Software part of the interfacing</a:t>
          </a:r>
        </a:p>
      </dsp:txBody>
      <dsp:txXfrm>
        <a:off x="29271" y="2084024"/>
        <a:ext cx="6953828" cy="541083"/>
      </dsp:txXfrm>
    </dsp:sp>
    <dsp:sp modelId="{5828A80E-5AEC-4F11-8CF0-DCA2C3C27729}">
      <dsp:nvSpPr>
        <dsp:cNvPr id="0" name=""/>
        <dsp:cNvSpPr/>
      </dsp:nvSpPr>
      <dsp:spPr>
        <a:xfrm>
          <a:off x="0" y="2726378"/>
          <a:ext cx="7012370" cy="599625"/>
        </a:xfrm>
        <a:prstGeom prst="roundRect">
          <a:avLst/>
        </a:prstGeom>
        <a:solidFill>
          <a:schemeClr val="accent5">
            <a:hueOff val="-986119"/>
            <a:satOff val="1831"/>
            <a:lumOff val="-183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Output</a:t>
          </a:r>
        </a:p>
      </dsp:txBody>
      <dsp:txXfrm>
        <a:off x="29271" y="2755649"/>
        <a:ext cx="6953828" cy="541083"/>
      </dsp:txXfrm>
    </dsp:sp>
    <dsp:sp modelId="{2C727B1F-173B-41F3-B050-990BC7A2F877}">
      <dsp:nvSpPr>
        <dsp:cNvPr id="0" name=""/>
        <dsp:cNvSpPr/>
      </dsp:nvSpPr>
      <dsp:spPr>
        <a:xfrm>
          <a:off x="0" y="3398003"/>
          <a:ext cx="7012370" cy="599625"/>
        </a:xfrm>
        <a:prstGeom prst="roundRect">
          <a:avLst/>
        </a:prstGeom>
        <a:solidFill>
          <a:schemeClr val="accent5">
            <a:hueOff val="-1232648"/>
            <a:satOff val="2288"/>
            <a:lumOff val="-228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Demonstration</a:t>
          </a:r>
        </a:p>
      </dsp:txBody>
      <dsp:txXfrm>
        <a:off x="29271" y="3427274"/>
        <a:ext cx="6953828" cy="541083"/>
      </dsp:txXfrm>
    </dsp:sp>
    <dsp:sp modelId="{7FAA6EF0-1BB3-4075-AD77-CF3F47C88495}">
      <dsp:nvSpPr>
        <dsp:cNvPr id="0" name=""/>
        <dsp:cNvSpPr/>
      </dsp:nvSpPr>
      <dsp:spPr>
        <a:xfrm>
          <a:off x="0" y="4069628"/>
          <a:ext cx="7012370" cy="599625"/>
        </a:xfrm>
        <a:prstGeom prst="roundRect">
          <a:avLst/>
        </a:prstGeom>
        <a:solidFill>
          <a:schemeClr val="accent5">
            <a:hueOff val="-1479178"/>
            <a:satOff val="2746"/>
            <a:lumOff val="-274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References</a:t>
          </a:r>
        </a:p>
      </dsp:txBody>
      <dsp:txXfrm>
        <a:off x="29271" y="4098899"/>
        <a:ext cx="6953828" cy="541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CBE4A-FB53-4981-BB8E-1E67AD526807}">
      <dsp:nvSpPr>
        <dsp:cNvPr id="0" name=""/>
        <dsp:cNvSpPr/>
      </dsp:nvSpPr>
      <dsp:spPr>
        <a:xfrm>
          <a:off x="0" y="39945"/>
          <a:ext cx="7012370" cy="87516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Beaglebone Black is the Main Microcontroller in the project</a:t>
          </a:r>
        </a:p>
      </dsp:txBody>
      <dsp:txXfrm>
        <a:off x="42722" y="82667"/>
        <a:ext cx="6926926" cy="789716"/>
      </dsp:txXfrm>
    </dsp:sp>
    <dsp:sp modelId="{84D8944E-A858-41FE-8B59-25EB34E69F1D}">
      <dsp:nvSpPr>
        <dsp:cNvPr id="0" name=""/>
        <dsp:cNvSpPr/>
      </dsp:nvSpPr>
      <dsp:spPr>
        <a:xfrm>
          <a:off x="0" y="978465"/>
          <a:ext cx="7012370" cy="875160"/>
        </a:xfrm>
        <a:prstGeom prst="roundRect">
          <a:avLst/>
        </a:prstGeom>
        <a:gradFill rotWithShape="0">
          <a:gsLst>
            <a:gs pos="0">
              <a:schemeClr val="accent2">
                <a:hueOff val="-379820"/>
                <a:satOff val="-3555"/>
                <a:lumOff val="-1029"/>
                <a:alphaOff val="0"/>
                <a:tint val="98000"/>
                <a:lumMod val="110000"/>
              </a:schemeClr>
            </a:gs>
            <a:gs pos="84000">
              <a:schemeClr val="accent2">
                <a:hueOff val="-379820"/>
                <a:satOff val="-3555"/>
                <a:lumOff val="-102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Beaglebone black connected to all components directly or indirectly</a:t>
          </a:r>
        </a:p>
      </dsp:txBody>
      <dsp:txXfrm>
        <a:off x="42722" y="1021187"/>
        <a:ext cx="6926926" cy="789716"/>
      </dsp:txXfrm>
    </dsp:sp>
    <dsp:sp modelId="{79742129-4424-4ED0-96CA-C8C4EF2FCFBE}">
      <dsp:nvSpPr>
        <dsp:cNvPr id="0" name=""/>
        <dsp:cNvSpPr/>
      </dsp:nvSpPr>
      <dsp:spPr>
        <a:xfrm>
          <a:off x="0" y="1916985"/>
          <a:ext cx="7012370" cy="875160"/>
        </a:xfrm>
        <a:prstGeom prst="roundRect">
          <a:avLst/>
        </a:prstGeom>
        <a:gradFill rotWithShape="0">
          <a:gsLst>
            <a:gs pos="0">
              <a:schemeClr val="accent2">
                <a:hueOff val="-759639"/>
                <a:satOff val="-7109"/>
                <a:lumOff val="-2059"/>
                <a:alphaOff val="0"/>
                <a:tint val="98000"/>
                <a:lumMod val="110000"/>
              </a:schemeClr>
            </a:gs>
            <a:gs pos="84000">
              <a:schemeClr val="accent2">
                <a:hueOff val="-759639"/>
                <a:satOff val="-7109"/>
                <a:lumOff val="-205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Arduino Uno is the slave micro controller in the project</a:t>
          </a:r>
        </a:p>
      </dsp:txBody>
      <dsp:txXfrm>
        <a:off x="42722" y="1959707"/>
        <a:ext cx="6926926" cy="789716"/>
      </dsp:txXfrm>
    </dsp:sp>
    <dsp:sp modelId="{9AAB0680-1E33-4373-AC85-212A6A4380CD}">
      <dsp:nvSpPr>
        <dsp:cNvPr id="0" name=""/>
        <dsp:cNvSpPr/>
      </dsp:nvSpPr>
      <dsp:spPr>
        <a:xfrm>
          <a:off x="0" y="2855505"/>
          <a:ext cx="7012370" cy="875160"/>
        </a:xfrm>
        <a:prstGeom prst="roundRect">
          <a:avLst/>
        </a:prstGeom>
        <a:gradFill rotWithShape="0">
          <a:gsLst>
            <a:gs pos="0">
              <a:schemeClr val="accent2">
                <a:hueOff val="-1139459"/>
                <a:satOff val="-10664"/>
                <a:lumOff val="-3088"/>
                <a:alphaOff val="0"/>
                <a:tint val="98000"/>
                <a:lumMod val="110000"/>
              </a:schemeClr>
            </a:gs>
            <a:gs pos="84000">
              <a:schemeClr val="accent2">
                <a:hueOff val="-1139459"/>
                <a:satOff val="-10664"/>
                <a:lumOff val="-308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Arduino Uno  enhances the security feature</a:t>
          </a:r>
        </a:p>
      </dsp:txBody>
      <dsp:txXfrm>
        <a:off x="42722" y="2898227"/>
        <a:ext cx="6926926" cy="789716"/>
      </dsp:txXfrm>
    </dsp:sp>
    <dsp:sp modelId="{3F42D057-BE50-4630-8142-5646C24E3CFB}">
      <dsp:nvSpPr>
        <dsp:cNvPr id="0" name=""/>
        <dsp:cNvSpPr/>
      </dsp:nvSpPr>
      <dsp:spPr>
        <a:xfrm>
          <a:off x="0" y="3794025"/>
          <a:ext cx="7012370" cy="875160"/>
        </a:xfrm>
        <a:prstGeom prst="roundRect">
          <a:avLst/>
        </a:prstGeom>
        <a:gradFill rotWithShape="0">
          <a:gsLst>
            <a:gs pos="0">
              <a:schemeClr val="accent2">
                <a:hueOff val="-1519278"/>
                <a:satOff val="-14219"/>
                <a:lumOff val="-4117"/>
                <a:alphaOff val="0"/>
                <a:tint val="98000"/>
                <a:lumMod val="110000"/>
              </a:schemeClr>
            </a:gs>
            <a:gs pos="84000">
              <a:schemeClr val="accent2">
                <a:hueOff val="-1519278"/>
                <a:satOff val="-14219"/>
                <a:lumOff val="-4117"/>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Interfacing of Beaglebone Black and Arduino Uno is key to the project’s successful implementation</a:t>
          </a:r>
        </a:p>
      </dsp:txBody>
      <dsp:txXfrm>
        <a:off x="42722" y="3836747"/>
        <a:ext cx="6926926" cy="789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6A03C-1AD6-4648-A5BF-BE0F8F1B39E1}">
      <dsp:nvSpPr>
        <dsp:cNvPr id="0" name=""/>
        <dsp:cNvSpPr/>
      </dsp:nvSpPr>
      <dsp:spPr>
        <a:xfrm>
          <a:off x="0" y="758474"/>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350813-666B-403E-8659-9DB79026BA49}">
      <dsp:nvSpPr>
        <dsp:cNvPr id="0" name=""/>
        <dsp:cNvSpPr/>
      </dsp:nvSpPr>
      <dsp:spPr>
        <a:xfrm>
          <a:off x="344685" y="1085926"/>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DGND- Connected to Gnd of Arduino</a:t>
          </a:r>
        </a:p>
      </dsp:txBody>
      <dsp:txXfrm>
        <a:off x="402381" y="1143622"/>
        <a:ext cx="2986781" cy="1854488"/>
      </dsp:txXfrm>
    </dsp:sp>
    <dsp:sp modelId="{4A9B20E0-E6DD-42F4-AE98-EB9D67467251}">
      <dsp:nvSpPr>
        <dsp:cNvPr id="0" name=""/>
        <dsp:cNvSpPr/>
      </dsp:nvSpPr>
      <dsp:spPr>
        <a:xfrm>
          <a:off x="3791545" y="758474"/>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3C837B-41BD-412E-9E98-9210F0927EB8}">
      <dsp:nvSpPr>
        <dsp:cNvPr id="0" name=""/>
        <dsp:cNvSpPr/>
      </dsp:nvSpPr>
      <dsp:spPr>
        <a:xfrm>
          <a:off x="4136231" y="1085926"/>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UART4_RXD – Connected to Pin 2 of Arduino</a:t>
          </a:r>
        </a:p>
      </dsp:txBody>
      <dsp:txXfrm>
        <a:off x="4193927" y="1143622"/>
        <a:ext cx="2986781" cy="1854488"/>
      </dsp:txXfrm>
    </dsp:sp>
    <dsp:sp modelId="{D6B27FD7-084E-456B-8954-FC469F310576}">
      <dsp:nvSpPr>
        <dsp:cNvPr id="0" name=""/>
        <dsp:cNvSpPr/>
      </dsp:nvSpPr>
      <dsp:spPr>
        <a:xfrm>
          <a:off x="7583090" y="758474"/>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7C8D6-9121-435C-B4D2-74DE7ABC2ECA}">
      <dsp:nvSpPr>
        <dsp:cNvPr id="0" name=""/>
        <dsp:cNvSpPr/>
      </dsp:nvSpPr>
      <dsp:spPr>
        <a:xfrm>
          <a:off x="7927776" y="1085926"/>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UART4_TXD – Connected to Pin3 of Arduino</a:t>
          </a:r>
        </a:p>
      </dsp:txBody>
      <dsp:txXfrm>
        <a:off x="7985472" y="1143622"/>
        <a:ext cx="2986781" cy="18544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74F51-9FFB-4AC0-922A-53EF4C1390E8}">
      <dsp:nvSpPr>
        <dsp:cNvPr id="0" name=""/>
        <dsp:cNvSpPr/>
      </dsp:nvSpPr>
      <dsp:spPr>
        <a:xfrm>
          <a:off x="0" y="102765"/>
          <a:ext cx="7012370" cy="143208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Gnd- Connected to DGND pin of Beaglebone Black</a:t>
          </a:r>
        </a:p>
      </dsp:txBody>
      <dsp:txXfrm>
        <a:off x="69908" y="172673"/>
        <a:ext cx="6872554" cy="1292264"/>
      </dsp:txXfrm>
    </dsp:sp>
    <dsp:sp modelId="{A7B0E547-7479-4D18-85C0-E8DA069577BD}">
      <dsp:nvSpPr>
        <dsp:cNvPr id="0" name=""/>
        <dsp:cNvSpPr/>
      </dsp:nvSpPr>
      <dsp:spPr>
        <a:xfrm>
          <a:off x="0" y="1638525"/>
          <a:ext cx="7012370" cy="1432080"/>
        </a:xfrm>
        <a:prstGeom prst="roundRect">
          <a:avLst/>
        </a:prstGeom>
        <a:gradFill rotWithShape="0">
          <a:gsLst>
            <a:gs pos="0">
              <a:schemeClr val="accent2">
                <a:hueOff val="-759639"/>
                <a:satOff val="-7109"/>
                <a:lumOff val="-2059"/>
                <a:alphaOff val="0"/>
                <a:tint val="98000"/>
                <a:lumMod val="110000"/>
              </a:schemeClr>
            </a:gs>
            <a:gs pos="84000">
              <a:schemeClr val="accent2">
                <a:hueOff val="-759639"/>
                <a:satOff val="-7109"/>
                <a:lumOff val="-205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Pin 2- Connected to UART4_RXD pin of Beaglebone Black</a:t>
          </a:r>
        </a:p>
      </dsp:txBody>
      <dsp:txXfrm>
        <a:off x="69908" y="1708433"/>
        <a:ext cx="6872554" cy="1292264"/>
      </dsp:txXfrm>
    </dsp:sp>
    <dsp:sp modelId="{E4460AA2-860D-4878-904A-E76566FA37DF}">
      <dsp:nvSpPr>
        <dsp:cNvPr id="0" name=""/>
        <dsp:cNvSpPr/>
      </dsp:nvSpPr>
      <dsp:spPr>
        <a:xfrm>
          <a:off x="0" y="3174285"/>
          <a:ext cx="7012370" cy="1432080"/>
        </a:xfrm>
        <a:prstGeom prst="roundRect">
          <a:avLst/>
        </a:prstGeom>
        <a:gradFill rotWithShape="0">
          <a:gsLst>
            <a:gs pos="0">
              <a:schemeClr val="accent2">
                <a:hueOff val="-1519278"/>
                <a:satOff val="-14219"/>
                <a:lumOff val="-4117"/>
                <a:alphaOff val="0"/>
                <a:tint val="98000"/>
                <a:lumMod val="110000"/>
              </a:schemeClr>
            </a:gs>
            <a:gs pos="84000">
              <a:schemeClr val="accent2">
                <a:hueOff val="-1519278"/>
                <a:satOff val="-14219"/>
                <a:lumOff val="-4117"/>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Pin 3- Connected to UART4_TXD pin of Beaglebone Black</a:t>
          </a:r>
        </a:p>
      </dsp:txBody>
      <dsp:txXfrm>
        <a:off x="69908" y="3244193"/>
        <a:ext cx="6872554" cy="12922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4/6/2021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9948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0704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4/6/2021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1475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4/6/2021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1878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4/6/2021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023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107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836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5054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9536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4/6/2021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0841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9210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4/6/2021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0232484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eagleboard.org/black" TargetMode="External"/><Relationship Id="rId2" Type="http://schemas.openxmlformats.org/officeDocument/2006/relationships/hyperlink" Target="https://www.engineersgarage.com/electronic-projects/getting-started-with-beaglebone-black-part-1-15/" TargetMode="External"/><Relationship Id="rId1" Type="http://schemas.openxmlformats.org/officeDocument/2006/relationships/slideLayout" Target="../slideLayouts/slideLayout2.xml"/><Relationship Id="rId6" Type="http://schemas.openxmlformats.org/officeDocument/2006/relationships/hyperlink" Target="https://www.etechnophiles.com/arduino-uno-pinout-pin-diagram-specifications/" TargetMode="External"/><Relationship Id="rId5" Type="http://schemas.openxmlformats.org/officeDocument/2006/relationships/hyperlink" Target="https://components101.com/microcontrollers/arduino-uno" TargetMode="External"/><Relationship Id="rId4" Type="http://schemas.openxmlformats.org/officeDocument/2006/relationships/hyperlink" Target="https://microcontrollerslab.com/beaglebone-black-pinout-pin-configuration-features-application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engineersgarage.com/electronic-projects/sending-data-from-beaglebone-black-to-arduino-through-uart-part-7-15/" TargetMode="External"/><Relationship Id="rId2" Type="http://schemas.openxmlformats.org/officeDocument/2006/relationships/hyperlink" Target="https://www.electronicshub.org/arduino-uno-pinout/" TargetMode="External"/><Relationship Id="rId1" Type="http://schemas.openxmlformats.org/officeDocument/2006/relationships/slideLayout" Target="../slideLayouts/slideLayout2.xml"/><Relationship Id="rId6" Type="http://schemas.openxmlformats.org/officeDocument/2006/relationships/hyperlink" Target="https://elinux.org/images/b/b7/Uart-loopback.c" TargetMode="External"/><Relationship Id="rId5" Type="http://schemas.openxmlformats.org/officeDocument/2006/relationships/hyperlink" Target="http://gaiger-programming.blogspot.com/2015/03/simple-linux-serial-port-programming-in.html" TargetMode="External"/><Relationship Id="rId4" Type="http://schemas.openxmlformats.org/officeDocument/2006/relationships/hyperlink" Target="https://electronics.trev.id.au/2018/02/09/get-uart-serial-ports-working-beaglebone-blac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teachmemicro.com/beaglebone-black-serial-arduino/" TargetMode="External"/><Relationship Id="rId2" Type="http://schemas.openxmlformats.org/officeDocument/2006/relationships/hyperlink" Target="https://www.engineersgarage.com/microcontroller-projects/articles-arduino-serial-communication-uart/#:~:text=The%20UART%20through%20Arduino%20USB%20Arduino%20can%20also,host%20and%20the%20other%20device%20as%20a%20slave" TargetMode="External"/><Relationship Id="rId1" Type="http://schemas.openxmlformats.org/officeDocument/2006/relationships/slideLayout" Target="../slideLayouts/slideLayout2.xml"/><Relationship Id="rId4" Type="http://schemas.openxmlformats.org/officeDocument/2006/relationships/hyperlink" Target="https://www.instructables.com/How-to-make-a-BeagleBone-and-an-Arduino-communica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lectronic circuit board">
            <a:extLst>
              <a:ext uri="{FF2B5EF4-FFF2-40B4-BE49-F238E27FC236}">
                <a16:creationId xmlns:a16="http://schemas.microsoft.com/office/drawing/2014/main" id="{AC4C0E27-3060-41EB-A0CC-6DBC54E1E7D7}"/>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6341F72-6457-495D-9DE3-1413415BFB64}"/>
              </a:ext>
            </a:extLst>
          </p:cNvPr>
          <p:cNvSpPr>
            <a:spLocks noGrp="1"/>
          </p:cNvSpPr>
          <p:nvPr>
            <p:ph type="ctrTitle"/>
          </p:nvPr>
        </p:nvSpPr>
        <p:spPr>
          <a:xfrm>
            <a:off x="7889065" y="2324906"/>
            <a:ext cx="3403426" cy="1588698"/>
          </a:xfrm>
        </p:spPr>
        <p:txBody>
          <a:bodyPr>
            <a:normAutofit/>
          </a:bodyPr>
          <a:lstStyle/>
          <a:p>
            <a:r>
              <a:rPr lang="en-US" sz="3300">
                <a:solidFill>
                  <a:schemeClr val="tx1"/>
                </a:solidFill>
              </a:rPr>
              <a:t>IOT BASED SMART GARAGE DOOR OPENER</a:t>
            </a:r>
          </a:p>
        </p:txBody>
      </p:sp>
      <p:sp>
        <p:nvSpPr>
          <p:cNvPr id="3" name="Subtitle 2">
            <a:extLst>
              <a:ext uri="{FF2B5EF4-FFF2-40B4-BE49-F238E27FC236}">
                <a16:creationId xmlns:a16="http://schemas.microsoft.com/office/drawing/2014/main" id="{D283D9EB-3A76-404D-8596-DC4A70446CEB}"/>
              </a:ext>
            </a:extLst>
          </p:cNvPr>
          <p:cNvSpPr>
            <a:spLocks noGrp="1"/>
          </p:cNvSpPr>
          <p:nvPr>
            <p:ph type="subTitle" idx="1"/>
          </p:nvPr>
        </p:nvSpPr>
        <p:spPr>
          <a:xfrm>
            <a:off x="7889065" y="3945249"/>
            <a:ext cx="3403426" cy="738820"/>
          </a:xfrm>
        </p:spPr>
        <p:txBody>
          <a:bodyPr>
            <a:normAutofit/>
          </a:bodyPr>
          <a:lstStyle/>
          <a:p>
            <a:r>
              <a:rPr lang="en-US" dirty="0"/>
              <a:t>                Group-4</a:t>
            </a:r>
          </a:p>
        </p:txBody>
      </p:sp>
    </p:spTree>
    <p:extLst>
      <p:ext uri="{BB962C8B-B14F-4D97-AF65-F5344CB8AC3E}">
        <p14:creationId xmlns:p14="http://schemas.microsoft.com/office/powerpoint/2010/main" val="90503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AFB99E-A25E-4281-A3AF-1549D6679FB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chemeClr val="tx1"/>
                </a:solidFill>
              </a:rPr>
              <a:t>Beaglebone black</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electronics&#10;&#10;Description automatically generated">
            <a:extLst>
              <a:ext uri="{FF2B5EF4-FFF2-40B4-BE49-F238E27FC236}">
                <a16:creationId xmlns:a16="http://schemas.microsoft.com/office/drawing/2014/main" id="{2DFEA24E-D2FF-4F69-94E5-B4674C0466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666"/>
          <a:stretch/>
        </p:blipFill>
        <p:spPr>
          <a:xfrm>
            <a:off x="4654295" y="10"/>
            <a:ext cx="7537705" cy="6857990"/>
          </a:xfrm>
          <a:prstGeom prst="rect">
            <a:avLst/>
          </a:prstGeom>
        </p:spPr>
      </p:pic>
    </p:spTree>
    <p:extLst>
      <p:ext uri="{BB962C8B-B14F-4D97-AF65-F5344CB8AC3E}">
        <p14:creationId xmlns:p14="http://schemas.microsoft.com/office/powerpoint/2010/main" val="132087737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3A4AB-9E98-4246-93E9-441451D1D1F0}"/>
              </a:ext>
            </a:extLst>
          </p:cNvPr>
          <p:cNvSpPr>
            <a:spLocks noGrp="1"/>
          </p:cNvSpPr>
          <p:nvPr>
            <p:ph type="title"/>
          </p:nvPr>
        </p:nvSpPr>
        <p:spPr>
          <a:xfrm>
            <a:off x="672280" y="944752"/>
            <a:ext cx="3259016" cy="1462692"/>
          </a:xfrm>
        </p:spPr>
        <p:txBody>
          <a:bodyPr>
            <a:normAutofit/>
          </a:bodyPr>
          <a:lstStyle/>
          <a:p>
            <a:r>
              <a:rPr lang="en-US">
                <a:solidFill>
                  <a:schemeClr val="bg1">
                    <a:lumMod val="75000"/>
                    <a:lumOff val="25000"/>
                  </a:schemeClr>
                </a:solidFill>
              </a:rPr>
              <a:t>Main Features</a:t>
            </a:r>
          </a:p>
        </p:txBody>
      </p:sp>
      <p:sp>
        <p:nvSpPr>
          <p:cNvPr id="12" name="Rectangle 1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Rectangle 1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3847F66-43E9-499F-B961-B0F39B8BA1DA}"/>
              </a:ext>
            </a:extLst>
          </p:cNvPr>
          <p:cNvSpPr>
            <a:spLocks noGrp="1"/>
          </p:cNvSpPr>
          <p:nvPr>
            <p:ph idx="1"/>
          </p:nvPr>
        </p:nvSpPr>
        <p:spPr>
          <a:xfrm>
            <a:off x="671513" y="2536031"/>
            <a:ext cx="3123783" cy="3671936"/>
          </a:xfrm>
        </p:spPr>
        <p:txBody>
          <a:bodyPr anchor="t">
            <a:normAutofit/>
          </a:bodyPr>
          <a:lstStyle/>
          <a:p>
            <a:pPr>
              <a:lnSpc>
                <a:spcPct val="110000"/>
              </a:lnSpc>
              <a:buFont typeface="Arial" panose="020B0604020202020204" pitchFamily="34" charset="0"/>
              <a:buChar char="•"/>
            </a:pPr>
            <a:r>
              <a:rPr lang="en-US" b="0" i="0" dirty="0">
                <a:solidFill>
                  <a:schemeClr val="bg1">
                    <a:lumMod val="75000"/>
                    <a:lumOff val="25000"/>
                  </a:schemeClr>
                </a:solidFill>
                <a:effectLst/>
                <a:latin typeface="Arial" panose="020B0604020202020204" pitchFamily="34" charset="0"/>
              </a:rPr>
              <a:t>Processor: Sitara AM335x 1GHz ARM® Cortex-A8</a:t>
            </a:r>
          </a:p>
          <a:p>
            <a:pPr>
              <a:lnSpc>
                <a:spcPct val="110000"/>
              </a:lnSpc>
              <a:buFont typeface="Arial" panose="020B0604020202020204" pitchFamily="34" charset="0"/>
              <a:buChar char="•"/>
            </a:pPr>
            <a:r>
              <a:rPr lang="en-US" b="0" i="0" dirty="0">
                <a:solidFill>
                  <a:schemeClr val="bg1">
                    <a:lumMod val="75000"/>
                    <a:lumOff val="25000"/>
                  </a:schemeClr>
                </a:solidFill>
                <a:effectLst/>
                <a:latin typeface="Arial" panose="020B0604020202020204" pitchFamily="34" charset="0"/>
              </a:rPr>
              <a:t>512MB DDR3 RAM</a:t>
            </a:r>
          </a:p>
          <a:p>
            <a:pPr>
              <a:lnSpc>
                <a:spcPct val="110000"/>
              </a:lnSpc>
              <a:buFont typeface="Arial" panose="020B0604020202020204" pitchFamily="34" charset="0"/>
              <a:buChar char="•"/>
            </a:pPr>
            <a:r>
              <a:rPr lang="en-US" b="0" i="0" dirty="0">
                <a:solidFill>
                  <a:schemeClr val="bg1">
                    <a:lumMod val="75000"/>
                    <a:lumOff val="25000"/>
                  </a:schemeClr>
                </a:solidFill>
                <a:effectLst/>
                <a:latin typeface="Arial" panose="020B0604020202020204" pitchFamily="34" charset="0"/>
              </a:rPr>
              <a:t>4GB 8-bit eMMC on-board flash storage</a:t>
            </a:r>
          </a:p>
          <a:p>
            <a:pPr>
              <a:lnSpc>
                <a:spcPct val="110000"/>
              </a:lnSpc>
              <a:buFont typeface="Arial" panose="020B0604020202020204" pitchFamily="34" charset="0"/>
              <a:buChar char="•"/>
            </a:pPr>
            <a:r>
              <a:rPr lang="en-US" b="0" i="0" dirty="0">
                <a:solidFill>
                  <a:schemeClr val="bg1">
                    <a:lumMod val="75000"/>
                    <a:lumOff val="25000"/>
                  </a:schemeClr>
                </a:solidFill>
                <a:effectLst/>
                <a:latin typeface="Arial" panose="020B0604020202020204" pitchFamily="34" charset="0"/>
              </a:rPr>
              <a:t>3D graphics accelerator</a:t>
            </a:r>
          </a:p>
          <a:p>
            <a:pPr>
              <a:lnSpc>
                <a:spcPct val="110000"/>
              </a:lnSpc>
              <a:buFont typeface="Arial" panose="020B0604020202020204" pitchFamily="34" charset="0"/>
              <a:buChar char="•"/>
            </a:pPr>
            <a:r>
              <a:rPr lang="en-US" b="0" i="0" dirty="0">
                <a:solidFill>
                  <a:schemeClr val="bg1">
                    <a:lumMod val="75000"/>
                    <a:lumOff val="25000"/>
                  </a:schemeClr>
                </a:solidFill>
                <a:effectLst/>
                <a:latin typeface="Arial" panose="020B0604020202020204" pitchFamily="34" charset="0"/>
              </a:rPr>
              <a:t>NEON floating point accelerator</a:t>
            </a:r>
          </a:p>
          <a:p>
            <a:pPr>
              <a:lnSpc>
                <a:spcPct val="110000"/>
              </a:lnSpc>
              <a:buFont typeface="Arial" panose="020B0604020202020204" pitchFamily="34" charset="0"/>
              <a:buChar char="•"/>
            </a:pPr>
            <a:r>
              <a:rPr lang="en-US" b="0" i="0" dirty="0">
                <a:solidFill>
                  <a:schemeClr val="bg1">
                    <a:lumMod val="75000"/>
                    <a:lumOff val="25000"/>
                  </a:schemeClr>
                </a:solidFill>
                <a:effectLst/>
                <a:latin typeface="Arial" panose="020B0604020202020204" pitchFamily="34" charset="0"/>
              </a:rPr>
              <a:t>2x PRU 32-bit microcontrollers</a:t>
            </a:r>
          </a:p>
          <a:p>
            <a:pPr>
              <a:lnSpc>
                <a:spcPct val="110000"/>
              </a:lnSpc>
            </a:pPr>
            <a:endParaRPr lang="en-US" dirty="0">
              <a:solidFill>
                <a:schemeClr val="bg1">
                  <a:lumMod val="75000"/>
                  <a:lumOff val="25000"/>
                </a:schemeClr>
              </a:solidFill>
            </a:endParaRPr>
          </a:p>
        </p:txBody>
      </p:sp>
      <p:pic>
        <p:nvPicPr>
          <p:cNvPr id="5" name="Picture 4">
            <a:extLst>
              <a:ext uri="{FF2B5EF4-FFF2-40B4-BE49-F238E27FC236}">
                <a16:creationId xmlns:a16="http://schemas.microsoft.com/office/drawing/2014/main" id="{FA63435E-8CA0-43A3-8738-33872B728684}"/>
              </a:ext>
            </a:extLst>
          </p:cNvPr>
          <p:cNvPicPr>
            <a:picLocks noChangeAspect="1"/>
          </p:cNvPicPr>
          <p:nvPr/>
        </p:nvPicPr>
        <p:blipFill>
          <a:blip r:embed="rId2">
            <a:extLst>
              <a:ext uri="{28A0092B-C50C-407E-A947-70E740481C1C}">
                <a14:useLocalDpi xmlns:a14="http://schemas.microsoft.com/office/drawing/2010/main" val="0"/>
              </a:ext>
            </a:extLst>
          </a:blip>
          <a:srcRect l="11117" r="11117"/>
          <a:stretch/>
        </p:blipFill>
        <p:spPr>
          <a:xfrm>
            <a:off x="4241830" y="601200"/>
            <a:ext cx="7503636" cy="5789365"/>
          </a:xfrm>
          <a:prstGeom prst="rect">
            <a:avLst/>
          </a:prstGeom>
        </p:spPr>
      </p:pic>
    </p:spTree>
    <p:extLst>
      <p:ext uri="{BB962C8B-B14F-4D97-AF65-F5344CB8AC3E}">
        <p14:creationId xmlns:p14="http://schemas.microsoft.com/office/powerpoint/2010/main" val="207150096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electronics&#10;&#10;Description automatically generated">
            <a:extLst>
              <a:ext uri="{FF2B5EF4-FFF2-40B4-BE49-F238E27FC236}">
                <a16:creationId xmlns:a16="http://schemas.microsoft.com/office/drawing/2014/main" id="{E735668A-25F5-41ED-BA89-2B786F872A73}"/>
              </a:ext>
            </a:extLst>
          </p:cNvPr>
          <p:cNvPicPr>
            <a:picLocks noChangeAspect="1"/>
          </p:cNvPicPr>
          <p:nvPr/>
        </p:nvPicPr>
        <p:blipFill rotWithShape="1">
          <a:blip r:embed="rId2">
            <a:extLst>
              <a:ext uri="{28A0092B-C50C-407E-A947-70E740481C1C}">
                <a14:useLocalDpi xmlns:a14="http://schemas.microsoft.com/office/drawing/2010/main" val="0"/>
              </a:ext>
            </a:extLst>
          </a:blip>
          <a:srcRect t="13085" r="9091" b="10306"/>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AE8EE3-4032-42DF-92B1-ECA13CD53B54}"/>
              </a:ext>
            </a:extLst>
          </p:cNvPr>
          <p:cNvSpPr>
            <a:spLocks noGrp="1"/>
          </p:cNvSpPr>
          <p:nvPr>
            <p:ph type="title"/>
          </p:nvPr>
        </p:nvSpPr>
        <p:spPr>
          <a:xfrm>
            <a:off x="681540" y="1131195"/>
            <a:ext cx="3730810" cy="1247938"/>
          </a:xfrm>
        </p:spPr>
        <p:txBody>
          <a:bodyPr anchor="ctr">
            <a:normAutofit/>
          </a:bodyPr>
          <a:lstStyle/>
          <a:p>
            <a:r>
              <a:rPr lang="en-US" sz="2600">
                <a:solidFill>
                  <a:srgbClr val="FFFFFF"/>
                </a:solidFill>
              </a:rPr>
              <a:t>Connectivity</a:t>
            </a:r>
          </a:p>
        </p:txBody>
      </p:sp>
      <p:sp>
        <p:nvSpPr>
          <p:cNvPr id="7" name="Content Placeholder 6">
            <a:extLst>
              <a:ext uri="{FF2B5EF4-FFF2-40B4-BE49-F238E27FC236}">
                <a16:creationId xmlns:a16="http://schemas.microsoft.com/office/drawing/2014/main" id="{88202E24-C95E-4D53-BB79-ECB9174F697C}"/>
              </a:ext>
            </a:extLst>
          </p:cNvPr>
          <p:cNvSpPr>
            <a:spLocks noGrp="1"/>
          </p:cNvSpPr>
          <p:nvPr>
            <p:ph idx="1"/>
          </p:nvPr>
        </p:nvSpPr>
        <p:spPr>
          <a:xfrm>
            <a:off x="678531" y="2438399"/>
            <a:ext cx="3730810" cy="3505201"/>
          </a:xfrm>
        </p:spPr>
        <p:txBody>
          <a:bodyPr>
            <a:normAutofit/>
          </a:bodyPr>
          <a:lstStyle/>
          <a:p>
            <a:r>
              <a:rPr lang="en-US">
                <a:solidFill>
                  <a:srgbClr val="FFFFFF"/>
                </a:solidFill>
              </a:rPr>
              <a:t>USB CLIENT FOR POWER AND COMMUNICATIONS</a:t>
            </a:r>
          </a:p>
          <a:p>
            <a:r>
              <a:rPr lang="en-US">
                <a:solidFill>
                  <a:srgbClr val="FFFFFF"/>
                </a:solidFill>
              </a:rPr>
              <a:t>USB HOST</a:t>
            </a:r>
          </a:p>
          <a:p>
            <a:r>
              <a:rPr lang="en-US">
                <a:solidFill>
                  <a:srgbClr val="FFFFFF"/>
                </a:solidFill>
              </a:rPr>
              <a:t>ETHERNET</a:t>
            </a:r>
          </a:p>
          <a:p>
            <a:r>
              <a:rPr lang="en-US">
                <a:solidFill>
                  <a:srgbClr val="FFFFFF"/>
                </a:solidFill>
              </a:rPr>
              <a:t>HDMI</a:t>
            </a:r>
          </a:p>
          <a:p>
            <a:r>
              <a:rPr lang="en-US">
                <a:solidFill>
                  <a:srgbClr val="FFFFFF"/>
                </a:solidFill>
              </a:rPr>
              <a:t>2*46 PIN HEADERS</a:t>
            </a:r>
          </a:p>
        </p:txBody>
      </p:sp>
    </p:spTree>
    <p:extLst>
      <p:ext uri="{BB962C8B-B14F-4D97-AF65-F5344CB8AC3E}">
        <p14:creationId xmlns:p14="http://schemas.microsoft.com/office/powerpoint/2010/main" val="19554460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7A79542-72BB-4765-9610-59468EAE710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Pin Diagram </a:t>
            </a:r>
          </a:p>
        </p:txBody>
      </p:sp>
      <p:sp>
        <p:nvSpPr>
          <p:cNvPr id="3" name="Content Placeholder 2">
            <a:extLst>
              <a:ext uri="{FF2B5EF4-FFF2-40B4-BE49-F238E27FC236}">
                <a16:creationId xmlns:a16="http://schemas.microsoft.com/office/drawing/2014/main" id="{E26E3B85-4FFC-4611-8110-595BC22F77BF}"/>
              </a:ext>
            </a:extLst>
          </p:cNvPr>
          <p:cNvSpPr>
            <a:spLocks noGrp="1"/>
          </p:cNvSpPr>
          <p:nvPr>
            <p:ph idx="1"/>
          </p:nvPr>
        </p:nvSpPr>
        <p:spPr>
          <a:xfrm>
            <a:off x="601255" y="2177142"/>
            <a:ext cx="3409782" cy="3823607"/>
          </a:xfrm>
        </p:spPr>
        <p:txBody>
          <a:bodyPr>
            <a:normAutofit/>
          </a:bodyPr>
          <a:lstStyle/>
          <a:p>
            <a:r>
              <a:rPr lang="en-US" dirty="0">
                <a:solidFill>
                  <a:srgbClr val="FFFFFF"/>
                </a:solidFill>
              </a:rPr>
              <a:t>Contains two Pin headers P8 and P9</a:t>
            </a:r>
          </a:p>
          <a:p>
            <a:r>
              <a:rPr lang="en-US" dirty="0">
                <a:solidFill>
                  <a:srgbClr val="FFFFFF"/>
                </a:solidFill>
              </a:rPr>
              <a:t>Each header contains 46 pins each</a:t>
            </a:r>
          </a:p>
          <a:p>
            <a:r>
              <a:rPr lang="en-US" dirty="0">
                <a:solidFill>
                  <a:srgbClr val="FFFFFF"/>
                </a:solidFill>
              </a:rPr>
              <a:t>Left side header is P9 and, right side header is P8</a:t>
            </a:r>
          </a:p>
          <a:p>
            <a:r>
              <a:rPr lang="en-US" dirty="0">
                <a:solidFill>
                  <a:srgbClr val="FFFFFF"/>
                </a:solidFill>
              </a:rPr>
              <a:t>Pin out consist of various power source , GPIO, SPI/I2C , ADC , PWM ,UART pin, LCD data and control pin etc</a:t>
            </a:r>
          </a:p>
        </p:txBody>
      </p:sp>
      <p:pic>
        <p:nvPicPr>
          <p:cNvPr id="7" name="Picture 6" descr="Graphical user interface&#10;&#10;Description automatically generated with medium confidence">
            <a:extLst>
              <a:ext uri="{FF2B5EF4-FFF2-40B4-BE49-F238E27FC236}">
                <a16:creationId xmlns:a16="http://schemas.microsoft.com/office/drawing/2014/main" id="{40B345EF-D999-446D-BCFC-A705C06F2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005840"/>
            <a:ext cx="6831503" cy="4994909"/>
          </a:xfrm>
          <a:prstGeom prst="rect">
            <a:avLst/>
          </a:prstGeom>
        </p:spPr>
      </p:pic>
    </p:spTree>
    <p:extLst>
      <p:ext uri="{BB962C8B-B14F-4D97-AF65-F5344CB8AC3E}">
        <p14:creationId xmlns:p14="http://schemas.microsoft.com/office/powerpoint/2010/main" val="2175570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F8DF1F87-B27A-4479-AA56-1F5A0A0A251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PINS USED FOR THIS INTERFACING</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Content Placeholder 2">
            <a:extLst>
              <a:ext uri="{FF2B5EF4-FFF2-40B4-BE49-F238E27FC236}">
                <a16:creationId xmlns:a16="http://schemas.microsoft.com/office/drawing/2014/main" id="{6982F8E2-F982-4002-8787-4469E3BB1A34}"/>
              </a:ext>
            </a:extLst>
          </p:cNvPr>
          <p:cNvGraphicFramePr>
            <a:graphicFrameLocks noGrp="1"/>
          </p:cNvGraphicFramePr>
          <p:nvPr>
            <p:ph idx="1"/>
            <p:extLst>
              <p:ext uri="{D42A27DB-BD31-4B8C-83A1-F6EECF244321}">
                <p14:modId xmlns:p14="http://schemas.microsoft.com/office/powerpoint/2010/main" val="1112573582"/>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64069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electronics, circuit&#10;&#10;Description automatically generated">
            <a:extLst>
              <a:ext uri="{FF2B5EF4-FFF2-40B4-BE49-F238E27FC236}">
                <a16:creationId xmlns:a16="http://schemas.microsoft.com/office/drawing/2014/main" id="{DD2A4C47-C7B6-4748-9091-5C36DFDCFE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534"/>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6E217C-23C4-4053-9BF0-3D1FA16453FF}"/>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3200" dirty="0">
                <a:solidFill>
                  <a:schemeClr val="bg1"/>
                </a:solidFill>
              </a:rPr>
              <a:t>Arduino UNO</a:t>
            </a:r>
          </a:p>
        </p:txBody>
      </p:sp>
    </p:spTree>
    <p:extLst>
      <p:ext uri="{BB962C8B-B14F-4D97-AF65-F5344CB8AC3E}">
        <p14:creationId xmlns:p14="http://schemas.microsoft.com/office/powerpoint/2010/main" val="35626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B09BFF-DCD0-4A33-A686-282F8650AF1F}"/>
              </a:ext>
            </a:extLst>
          </p:cNvPr>
          <p:cNvSpPr>
            <a:spLocks noGrp="1"/>
          </p:cNvSpPr>
          <p:nvPr>
            <p:ph type="title"/>
          </p:nvPr>
        </p:nvSpPr>
        <p:spPr>
          <a:xfrm>
            <a:off x="601255" y="702155"/>
            <a:ext cx="3409783" cy="1300365"/>
          </a:xfrm>
        </p:spPr>
        <p:txBody>
          <a:bodyPr>
            <a:normAutofit/>
          </a:bodyPr>
          <a:lstStyle/>
          <a:p>
            <a:r>
              <a:rPr lang="en-US">
                <a:solidFill>
                  <a:srgbClr val="FFFFFF"/>
                </a:solidFill>
              </a:rPr>
              <a:t>MAIN FEATURES</a:t>
            </a:r>
          </a:p>
        </p:txBody>
      </p:sp>
      <p:sp>
        <p:nvSpPr>
          <p:cNvPr id="3" name="Content Placeholder 2">
            <a:extLst>
              <a:ext uri="{FF2B5EF4-FFF2-40B4-BE49-F238E27FC236}">
                <a16:creationId xmlns:a16="http://schemas.microsoft.com/office/drawing/2014/main" id="{87591CCF-54ED-44F5-87CA-868F737C4E61}"/>
              </a:ext>
            </a:extLst>
          </p:cNvPr>
          <p:cNvSpPr>
            <a:spLocks noGrp="1"/>
          </p:cNvSpPr>
          <p:nvPr>
            <p:ph idx="1"/>
          </p:nvPr>
        </p:nvSpPr>
        <p:spPr>
          <a:xfrm>
            <a:off x="601255" y="2177142"/>
            <a:ext cx="3409782" cy="3823607"/>
          </a:xfrm>
        </p:spPr>
        <p:txBody>
          <a:bodyPr>
            <a:normAutofit/>
          </a:bodyPr>
          <a:lstStyle/>
          <a:p>
            <a:pPr>
              <a:lnSpc>
                <a:spcPct val="110000"/>
              </a:lnSpc>
              <a:buFont typeface="Arial" panose="020B0604020202020204" pitchFamily="34" charset="0"/>
              <a:buChar char="•"/>
            </a:pPr>
            <a:r>
              <a:rPr lang="en-US" sz="1500" b="0" i="0">
                <a:solidFill>
                  <a:srgbClr val="FFFFFF"/>
                </a:solidFill>
                <a:effectLst/>
                <a:latin typeface="Roboto"/>
              </a:rPr>
              <a:t>14 digital I/O pins (six of which provide PWM output)</a:t>
            </a:r>
          </a:p>
          <a:p>
            <a:pPr>
              <a:lnSpc>
                <a:spcPct val="110000"/>
              </a:lnSpc>
              <a:buFont typeface="Arial" panose="020B0604020202020204" pitchFamily="34" charset="0"/>
              <a:buChar char="•"/>
            </a:pPr>
            <a:r>
              <a:rPr lang="en-US" sz="1500" b="0" i="0">
                <a:solidFill>
                  <a:srgbClr val="FFFFFF"/>
                </a:solidFill>
                <a:effectLst/>
                <a:latin typeface="Roboto"/>
              </a:rPr>
              <a:t>3.3 V supply generated by an on-board regulator</a:t>
            </a:r>
          </a:p>
          <a:p>
            <a:pPr>
              <a:lnSpc>
                <a:spcPct val="110000"/>
              </a:lnSpc>
              <a:buFont typeface="Arial" panose="020B0604020202020204" pitchFamily="34" charset="0"/>
              <a:buChar char="•"/>
            </a:pPr>
            <a:r>
              <a:rPr lang="en-US" sz="1500" b="0" i="0">
                <a:solidFill>
                  <a:srgbClr val="FFFFFF"/>
                </a:solidFill>
                <a:effectLst/>
                <a:latin typeface="Roboto"/>
              </a:rPr>
              <a:t>Six analog input pins</a:t>
            </a:r>
          </a:p>
          <a:p>
            <a:pPr>
              <a:lnSpc>
                <a:spcPct val="110000"/>
              </a:lnSpc>
              <a:buFont typeface="Arial" panose="020B0604020202020204" pitchFamily="34" charset="0"/>
              <a:buChar char="•"/>
            </a:pPr>
            <a:r>
              <a:rPr lang="en-US" sz="1500" b="0" i="0">
                <a:solidFill>
                  <a:srgbClr val="FFFFFF"/>
                </a:solidFill>
                <a:effectLst/>
                <a:latin typeface="Roboto"/>
              </a:rPr>
              <a:t>32 KB of flash memory</a:t>
            </a:r>
          </a:p>
          <a:p>
            <a:pPr>
              <a:lnSpc>
                <a:spcPct val="110000"/>
              </a:lnSpc>
              <a:buFont typeface="Arial" panose="020B0604020202020204" pitchFamily="34" charset="0"/>
              <a:buChar char="•"/>
            </a:pPr>
            <a:r>
              <a:rPr lang="en-US" sz="1500" b="0" i="0">
                <a:solidFill>
                  <a:srgbClr val="FFFFFF"/>
                </a:solidFill>
                <a:effectLst/>
                <a:latin typeface="Roboto"/>
              </a:rPr>
              <a:t>Can supply 40 mA of DC current per pin</a:t>
            </a:r>
          </a:p>
          <a:p>
            <a:pPr>
              <a:lnSpc>
                <a:spcPct val="110000"/>
              </a:lnSpc>
              <a:buFont typeface="Arial" panose="020B0604020202020204" pitchFamily="34" charset="0"/>
              <a:buChar char="•"/>
            </a:pPr>
            <a:r>
              <a:rPr lang="en-US" sz="1500" b="0" i="0">
                <a:solidFill>
                  <a:srgbClr val="FFFFFF"/>
                </a:solidFill>
                <a:effectLst/>
                <a:latin typeface="Roboto"/>
              </a:rPr>
              <a:t>16 MHz clock speed</a:t>
            </a:r>
          </a:p>
          <a:p>
            <a:pPr>
              <a:lnSpc>
                <a:spcPct val="110000"/>
              </a:lnSpc>
              <a:buFont typeface="Arial" panose="020B0604020202020204" pitchFamily="34" charset="0"/>
              <a:buChar char="•"/>
            </a:pPr>
            <a:r>
              <a:rPr lang="en-US" sz="1500">
                <a:solidFill>
                  <a:srgbClr val="FFFFFF"/>
                </a:solidFill>
                <a:latin typeface="Roboto"/>
              </a:rPr>
              <a:t>SRAM: 2KB</a:t>
            </a:r>
          </a:p>
          <a:p>
            <a:pPr>
              <a:lnSpc>
                <a:spcPct val="110000"/>
              </a:lnSpc>
              <a:buFont typeface="Arial" panose="020B0604020202020204" pitchFamily="34" charset="0"/>
              <a:buChar char="•"/>
            </a:pPr>
            <a:r>
              <a:rPr lang="en-US" sz="1500" b="0" i="0">
                <a:solidFill>
                  <a:srgbClr val="FFFFFF"/>
                </a:solidFill>
                <a:effectLst/>
                <a:latin typeface="Roboto"/>
              </a:rPr>
              <a:t>EEPROM: 1KB</a:t>
            </a:r>
          </a:p>
          <a:p>
            <a:pPr>
              <a:lnSpc>
                <a:spcPct val="110000"/>
              </a:lnSpc>
            </a:pPr>
            <a:endParaRPr lang="en-US" sz="1500">
              <a:solidFill>
                <a:srgbClr val="FFFFFF"/>
              </a:solidFill>
            </a:endParaRPr>
          </a:p>
        </p:txBody>
      </p:sp>
      <p:pic>
        <p:nvPicPr>
          <p:cNvPr id="5" name="Picture 4" descr="A picture containing text, electronics, circuit&#10;&#10;Description automatically generated">
            <a:extLst>
              <a:ext uri="{FF2B5EF4-FFF2-40B4-BE49-F238E27FC236}">
                <a16:creationId xmlns:a16="http://schemas.microsoft.com/office/drawing/2014/main" id="{4490AEB0-F200-49E5-BA95-F79C40948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251291"/>
            <a:ext cx="6831503" cy="4338004"/>
          </a:xfrm>
          <a:prstGeom prst="rect">
            <a:avLst/>
          </a:prstGeom>
        </p:spPr>
      </p:pic>
    </p:spTree>
    <p:extLst>
      <p:ext uri="{BB962C8B-B14F-4D97-AF65-F5344CB8AC3E}">
        <p14:creationId xmlns:p14="http://schemas.microsoft.com/office/powerpoint/2010/main" val="62217290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0A8182-74C9-4194-B4DA-A853FF7C998A}"/>
              </a:ext>
            </a:extLst>
          </p:cNvPr>
          <p:cNvSpPr>
            <a:spLocks noGrp="1"/>
          </p:cNvSpPr>
          <p:nvPr>
            <p:ph type="title"/>
          </p:nvPr>
        </p:nvSpPr>
        <p:spPr>
          <a:xfrm>
            <a:off x="581193" y="702156"/>
            <a:ext cx="6309003" cy="1013800"/>
          </a:xfrm>
        </p:spPr>
        <p:txBody>
          <a:bodyPr>
            <a:normAutofit/>
          </a:bodyPr>
          <a:lstStyle/>
          <a:p>
            <a:r>
              <a:rPr lang="en-US" sz="2100" b="1" i="0" dirty="0">
                <a:solidFill>
                  <a:schemeClr val="tx2"/>
                </a:solidFill>
                <a:effectLst/>
                <a:latin typeface="Arial" panose="020B0604020202020204" pitchFamily="34" charset="0"/>
              </a:rPr>
              <a:t>What Communication Interfaces are available on Arduino UNO?</a:t>
            </a:r>
            <a:br>
              <a:rPr lang="en-US" sz="2100" b="1" i="0" dirty="0">
                <a:solidFill>
                  <a:schemeClr val="tx2"/>
                </a:solidFill>
                <a:effectLst/>
                <a:latin typeface="Arial" panose="020B0604020202020204" pitchFamily="34" charset="0"/>
              </a:rPr>
            </a:br>
            <a:endParaRPr lang="en-US" sz="2100" dirty="0">
              <a:solidFill>
                <a:schemeClr val="tx2"/>
              </a:solidFill>
            </a:endParaRPr>
          </a:p>
        </p:txBody>
      </p:sp>
      <p:sp>
        <p:nvSpPr>
          <p:cNvPr id="15" name="Rectangle 1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CECE575-F447-4C4C-9AD7-1DBDEDA6142F}"/>
              </a:ext>
            </a:extLst>
          </p:cNvPr>
          <p:cNvSpPr>
            <a:spLocks noGrp="1"/>
          </p:cNvSpPr>
          <p:nvPr>
            <p:ph idx="1"/>
          </p:nvPr>
        </p:nvSpPr>
        <p:spPr>
          <a:xfrm>
            <a:off x="581194" y="1896533"/>
            <a:ext cx="6309003" cy="3962266"/>
          </a:xfrm>
        </p:spPr>
        <p:txBody>
          <a:bodyPr>
            <a:normAutofit/>
          </a:bodyPr>
          <a:lstStyle/>
          <a:p>
            <a:r>
              <a:rPr lang="en-US" b="1" dirty="0">
                <a:solidFill>
                  <a:schemeClr val="tx2"/>
                </a:solidFill>
              </a:rPr>
              <a:t>SERIAL : Most common interface used, Arduino boards(UNO, Nano and Mega) are programmed with serial communication. Digital I/O pins 0 and 1 are used as serial RX and TX pins to receive and transmit data.  </a:t>
            </a:r>
          </a:p>
          <a:p>
            <a:r>
              <a:rPr lang="en-US" b="1" dirty="0">
                <a:solidFill>
                  <a:schemeClr val="tx2"/>
                </a:solidFill>
              </a:rPr>
              <a:t>I2C OR I^2C : Analog input pins A4 and A5 have alternative functions. Both of it can be configured as SDA(Serial Data Line)(A4) and SCL(Serial Clock Line)(A5) to support  I2C or I^2C or Two Wire Interface(TWI)</a:t>
            </a:r>
          </a:p>
          <a:p>
            <a:r>
              <a:rPr lang="en-US" b="1" dirty="0">
                <a:solidFill>
                  <a:schemeClr val="tx2"/>
                </a:solidFill>
              </a:rPr>
              <a:t>SPI (Serial Peripheral Interface): Digital IO pins 10,11,12 and 13 can be configured as SPI pins SS(Slave select),MOSI(Master Output/Slave Input),MISO(Master Input/Slave Output) and SCK(Serial Clock) respectively.</a:t>
            </a:r>
          </a:p>
        </p:txBody>
      </p:sp>
      <p:pic>
        <p:nvPicPr>
          <p:cNvPr id="5" name="Picture 4" descr="A picture containing electronics, circuit&#10;&#10;Description automatically generated">
            <a:extLst>
              <a:ext uri="{FF2B5EF4-FFF2-40B4-BE49-F238E27FC236}">
                <a16:creationId xmlns:a16="http://schemas.microsoft.com/office/drawing/2014/main" id="{544A17B5-0566-496A-BE37-36C1ADEEEE1E}"/>
              </a:ext>
            </a:extLst>
          </p:cNvPr>
          <p:cNvPicPr>
            <a:picLocks noChangeAspect="1"/>
          </p:cNvPicPr>
          <p:nvPr/>
        </p:nvPicPr>
        <p:blipFill rotWithShape="1">
          <a:blip r:embed="rId2">
            <a:extLst>
              <a:ext uri="{28A0092B-C50C-407E-A947-70E740481C1C}">
                <a14:useLocalDpi xmlns:a14="http://schemas.microsoft.com/office/drawing/2010/main" val="0"/>
              </a:ext>
            </a:extLst>
          </a:blip>
          <a:srcRect l="14744" r="26854" b="-1"/>
          <a:stretch/>
        </p:blipFill>
        <p:spPr>
          <a:xfrm>
            <a:off x="7521283" y="10"/>
            <a:ext cx="4670717" cy="6857990"/>
          </a:xfrm>
          <a:prstGeom prst="rect">
            <a:avLst/>
          </a:prstGeom>
        </p:spPr>
      </p:pic>
    </p:spTree>
    <p:extLst>
      <p:ext uri="{BB962C8B-B14F-4D97-AF65-F5344CB8AC3E}">
        <p14:creationId xmlns:p14="http://schemas.microsoft.com/office/powerpoint/2010/main" val="383888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Rectangle 4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5A42D241-0990-4D06-AA9D-F839A80E956D}"/>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1041764" y="634550"/>
            <a:ext cx="4834119" cy="5789365"/>
          </a:xfrm>
          <a:prstGeom prst="rect">
            <a:avLst/>
          </a:prstGeom>
        </p:spPr>
      </p:pic>
      <p:sp>
        <p:nvSpPr>
          <p:cNvPr id="62" name="Rectangle 5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A3EEA29-C52D-45AD-815F-602129F85C7D}"/>
              </a:ext>
            </a:extLst>
          </p:cNvPr>
          <p:cNvSpPr>
            <a:spLocks noGrp="1"/>
          </p:cNvSpPr>
          <p:nvPr>
            <p:ph type="title"/>
          </p:nvPr>
        </p:nvSpPr>
        <p:spPr>
          <a:xfrm>
            <a:off x="6873606" y="938022"/>
            <a:ext cx="4597758" cy="1188720"/>
          </a:xfrm>
        </p:spPr>
        <p:txBody>
          <a:bodyPr vert="horz" lIns="91440" tIns="45720" rIns="91440" bIns="45720" rtlCol="0">
            <a:normAutofit/>
          </a:bodyPr>
          <a:lstStyle/>
          <a:p>
            <a:r>
              <a:rPr lang="en-US" b="1" dirty="0">
                <a:solidFill>
                  <a:srgbClr val="FFFFFF"/>
                </a:solidFill>
              </a:rPr>
              <a:t>PIN DIAGRAM</a:t>
            </a:r>
          </a:p>
        </p:txBody>
      </p:sp>
      <p:sp>
        <p:nvSpPr>
          <p:cNvPr id="34" name="Content Placeholder 33">
            <a:extLst>
              <a:ext uri="{FF2B5EF4-FFF2-40B4-BE49-F238E27FC236}">
                <a16:creationId xmlns:a16="http://schemas.microsoft.com/office/drawing/2014/main" id="{4359CE75-F735-4D3B-9A44-F67A108ECC27}"/>
              </a:ext>
            </a:extLst>
          </p:cNvPr>
          <p:cNvSpPr>
            <a:spLocks noGrp="1"/>
          </p:cNvSpPr>
          <p:nvPr>
            <p:ph idx="1"/>
          </p:nvPr>
        </p:nvSpPr>
        <p:spPr>
          <a:xfrm>
            <a:off x="6873606" y="2340864"/>
            <a:ext cx="4597758" cy="3793237"/>
          </a:xfrm>
        </p:spPr>
        <p:txBody>
          <a:bodyPr>
            <a:normAutofit/>
          </a:bodyPr>
          <a:lstStyle/>
          <a:p>
            <a:r>
              <a:rPr lang="en-US" b="1" dirty="0">
                <a:solidFill>
                  <a:srgbClr val="FFFFFF"/>
                </a:solidFill>
              </a:rPr>
              <a:t>Pin A4 and A5- used for I2C or I^2C communication.</a:t>
            </a:r>
          </a:p>
          <a:p>
            <a:r>
              <a:rPr lang="en-US" b="1" dirty="0">
                <a:solidFill>
                  <a:srgbClr val="FFFFFF"/>
                </a:solidFill>
              </a:rPr>
              <a:t>D10, D11, D12, D13- used for SPI communication.</a:t>
            </a:r>
          </a:p>
          <a:p>
            <a:r>
              <a:rPr lang="en-US" b="1" dirty="0">
                <a:solidFill>
                  <a:srgbClr val="FFFFFF"/>
                </a:solidFill>
              </a:rPr>
              <a:t>D0 and D1-  used for serial communication.</a:t>
            </a:r>
          </a:p>
        </p:txBody>
      </p:sp>
    </p:spTree>
    <p:extLst>
      <p:ext uri="{BB962C8B-B14F-4D97-AF65-F5344CB8AC3E}">
        <p14:creationId xmlns:p14="http://schemas.microsoft.com/office/powerpoint/2010/main" val="279649502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49A42-C619-4D76-A577-27EC7353B5D5}"/>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Pins Used for this interfacing</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4A1825F-5F8D-4D44-8F31-63DECE17FC5F}"/>
              </a:ext>
            </a:extLst>
          </p:cNvPr>
          <p:cNvGraphicFramePr>
            <a:graphicFrameLocks noGrp="1"/>
          </p:cNvGraphicFramePr>
          <p:nvPr>
            <p:ph idx="1"/>
            <p:extLst>
              <p:ext uri="{D42A27DB-BD31-4B8C-83A1-F6EECF244321}">
                <p14:modId xmlns:p14="http://schemas.microsoft.com/office/powerpoint/2010/main" val="15595143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13472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9" name="Rectangle 58">
            <a:extLst>
              <a:ext uri="{FF2B5EF4-FFF2-40B4-BE49-F238E27FC236}">
                <a16:creationId xmlns:a16="http://schemas.microsoft.com/office/drawing/2014/main" id="{AD092E2B-B981-4163-B096-0C0C06D46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EF2AC52-AED3-4C53-A8B7-7E269511C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81FB9E51-8600-44EB-8711-A624BF607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EBFF231E-DFB9-4A60-ABEC-13B4DB9B5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electronics, circuit&#10;&#10;Description automatically generated">
            <a:extLst>
              <a:ext uri="{FF2B5EF4-FFF2-40B4-BE49-F238E27FC236}">
                <a16:creationId xmlns:a16="http://schemas.microsoft.com/office/drawing/2014/main" id="{BB89D763-E110-49D9-B645-00911FF85426}"/>
              </a:ext>
            </a:extLst>
          </p:cNvPr>
          <p:cNvPicPr>
            <a:picLocks noChangeAspect="1"/>
          </p:cNvPicPr>
          <p:nvPr/>
        </p:nvPicPr>
        <p:blipFill rotWithShape="1">
          <a:blip r:embed="rId2">
            <a:extLst>
              <a:ext uri="{28A0092B-C50C-407E-A947-70E740481C1C}">
                <a14:useLocalDpi xmlns:a14="http://schemas.microsoft.com/office/drawing/2010/main" val="0"/>
              </a:ext>
            </a:extLst>
          </a:blip>
          <a:srcRect l="8627" r="9296" b="7"/>
          <a:stretch/>
        </p:blipFill>
        <p:spPr>
          <a:xfrm>
            <a:off x="446534" y="638175"/>
            <a:ext cx="3703319" cy="2744595"/>
          </a:xfrm>
          <a:prstGeom prst="rect">
            <a:avLst/>
          </a:prstGeom>
        </p:spPr>
      </p:pic>
      <p:pic>
        <p:nvPicPr>
          <p:cNvPr id="7" name="Picture 6" descr="A picture containing electronics&#10;&#10;Description automatically generated">
            <a:extLst>
              <a:ext uri="{FF2B5EF4-FFF2-40B4-BE49-F238E27FC236}">
                <a16:creationId xmlns:a16="http://schemas.microsoft.com/office/drawing/2014/main" id="{D5B1EFBC-88F1-409C-9B7E-1CB10EE13004}"/>
              </a:ext>
            </a:extLst>
          </p:cNvPr>
          <p:cNvPicPr>
            <a:picLocks noChangeAspect="1"/>
          </p:cNvPicPr>
          <p:nvPr/>
        </p:nvPicPr>
        <p:blipFill rotWithShape="1">
          <a:blip r:embed="rId3">
            <a:extLst>
              <a:ext uri="{28A0092B-C50C-407E-A947-70E740481C1C}">
                <a14:useLocalDpi xmlns:a14="http://schemas.microsoft.com/office/drawing/2010/main" val="0"/>
              </a:ext>
            </a:extLst>
          </a:blip>
          <a:srcRect t="13752" r="-3" b="7247"/>
          <a:stretch/>
        </p:blipFill>
        <p:spPr>
          <a:xfrm>
            <a:off x="446533" y="3475230"/>
            <a:ext cx="3703319" cy="2925569"/>
          </a:xfrm>
          <a:prstGeom prst="rect">
            <a:avLst/>
          </a:prstGeom>
        </p:spPr>
      </p:pic>
      <p:sp>
        <p:nvSpPr>
          <p:cNvPr id="67" name="Rectangle 66">
            <a:extLst>
              <a:ext uri="{FF2B5EF4-FFF2-40B4-BE49-F238E27FC236}">
                <a16:creationId xmlns:a16="http://schemas.microsoft.com/office/drawing/2014/main" id="{2A96593A-C989-43FB-9E9F-EF593584B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38175"/>
            <a:ext cx="7498616"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6A120E-7C80-44FA-93C0-D7DC61B8807C}"/>
              </a:ext>
            </a:extLst>
          </p:cNvPr>
          <p:cNvSpPr>
            <a:spLocks noGrp="1"/>
          </p:cNvSpPr>
          <p:nvPr>
            <p:ph type="title"/>
          </p:nvPr>
        </p:nvSpPr>
        <p:spPr>
          <a:xfrm>
            <a:off x="4579243" y="1656292"/>
            <a:ext cx="6798608" cy="2085869"/>
          </a:xfrm>
        </p:spPr>
        <p:txBody>
          <a:bodyPr vert="horz" lIns="91440" tIns="45720" rIns="91440" bIns="45720" rtlCol="0" anchor="b">
            <a:normAutofit/>
          </a:bodyPr>
          <a:lstStyle/>
          <a:p>
            <a:r>
              <a:rPr lang="en-US" sz="3600" dirty="0">
                <a:solidFill>
                  <a:srgbClr val="FFFFFF"/>
                </a:solidFill>
              </a:rPr>
              <a:t>INTERFACING BEAGLEBONE BLACK WITH ARDUINO UNO</a:t>
            </a:r>
          </a:p>
        </p:txBody>
      </p:sp>
      <p:sp>
        <p:nvSpPr>
          <p:cNvPr id="11" name="Content Placeholder 10">
            <a:extLst>
              <a:ext uri="{FF2B5EF4-FFF2-40B4-BE49-F238E27FC236}">
                <a16:creationId xmlns:a16="http://schemas.microsoft.com/office/drawing/2014/main" id="{77EA0EE1-FDA9-4391-83D7-47CA9F6F730A}"/>
              </a:ext>
            </a:extLst>
          </p:cNvPr>
          <p:cNvSpPr>
            <a:spLocks noGrp="1"/>
          </p:cNvSpPr>
          <p:nvPr>
            <p:ph idx="1"/>
          </p:nvPr>
        </p:nvSpPr>
        <p:spPr>
          <a:xfrm>
            <a:off x="4579243" y="3742162"/>
            <a:ext cx="6798608" cy="1733655"/>
          </a:xfrm>
        </p:spPr>
        <p:txBody>
          <a:bodyPr vert="horz" lIns="91440" tIns="45720" rIns="91440" bIns="45720" rtlCol="0" anchor="t">
            <a:normAutofit/>
          </a:bodyPr>
          <a:lstStyle/>
          <a:p>
            <a:pPr marL="0" indent="0">
              <a:buNone/>
            </a:pPr>
            <a:r>
              <a:rPr lang="en-US" cap="all">
                <a:solidFill>
                  <a:srgbClr val="FFFFFF">
                    <a:alpha val="75000"/>
                  </a:srgbClr>
                </a:solidFill>
              </a:rPr>
              <a:t>Presented by- Gopikrishnan KG</a:t>
            </a:r>
          </a:p>
        </p:txBody>
      </p:sp>
    </p:spTree>
    <p:extLst>
      <p:ext uri="{BB962C8B-B14F-4D97-AF65-F5344CB8AC3E}">
        <p14:creationId xmlns:p14="http://schemas.microsoft.com/office/powerpoint/2010/main" val="3625353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2BECA9B3-2A14-48FA-980D-DB83C673D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20636" y="791045"/>
            <a:ext cx="5476375" cy="5476375"/>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32545DD-243B-4967-9BF6-8D41D1283645}"/>
              </a:ext>
            </a:extLst>
          </p:cNvPr>
          <p:cNvSpPr>
            <a:spLocks noGrp="1"/>
          </p:cNvSpPr>
          <p:nvPr>
            <p:ph type="title"/>
          </p:nvPr>
        </p:nvSpPr>
        <p:spPr>
          <a:xfrm>
            <a:off x="6873606" y="938022"/>
            <a:ext cx="4597758" cy="1188720"/>
          </a:xfrm>
        </p:spPr>
        <p:txBody>
          <a:bodyPr>
            <a:normAutofit/>
          </a:bodyPr>
          <a:lstStyle/>
          <a:p>
            <a:r>
              <a:rPr lang="en-US" b="1">
                <a:solidFill>
                  <a:srgbClr val="FFFFFF"/>
                </a:solidFill>
              </a:rPr>
              <a:t>M-M Jumper wires</a:t>
            </a:r>
          </a:p>
        </p:txBody>
      </p:sp>
      <p:sp>
        <p:nvSpPr>
          <p:cNvPr id="3" name="Content Placeholder 2">
            <a:extLst>
              <a:ext uri="{FF2B5EF4-FFF2-40B4-BE49-F238E27FC236}">
                <a16:creationId xmlns:a16="http://schemas.microsoft.com/office/drawing/2014/main" id="{0A4B6FBC-EB44-476E-81CA-BF882B489965}"/>
              </a:ext>
            </a:extLst>
          </p:cNvPr>
          <p:cNvSpPr>
            <a:spLocks noGrp="1"/>
          </p:cNvSpPr>
          <p:nvPr>
            <p:ph idx="1"/>
          </p:nvPr>
        </p:nvSpPr>
        <p:spPr>
          <a:xfrm>
            <a:off x="6873606" y="2340864"/>
            <a:ext cx="4597758" cy="3793237"/>
          </a:xfrm>
        </p:spPr>
        <p:txBody>
          <a:bodyPr>
            <a:normAutofit/>
          </a:bodyPr>
          <a:lstStyle/>
          <a:p>
            <a:r>
              <a:rPr lang="en-US" b="1">
                <a:solidFill>
                  <a:srgbClr val="FFFFFF"/>
                </a:solidFill>
              </a:rPr>
              <a:t>Jumper wires come in three types , Male to Male, Male to Female, and Female to Female. </a:t>
            </a:r>
          </a:p>
          <a:p>
            <a:r>
              <a:rPr lang="en-US" b="1">
                <a:solidFill>
                  <a:srgbClr val="FFFFFF"/>
                </a:solidFill>
              </a:rPr>
              <a:t>Difference between each comes in the end point of the wire.</a:t>
            </a:r>
          </a:p>
          <a:p>
            <a:r>
              <a:rPr lang="en-US" b="1">
                <a:solidFill>
                  <a:srgbClr val="FFFFFF"/>
                </a:solidFill>
              </a:rPr>
              <a:t>Male ends have a pin protruding and can plug into things, while on the female end, we can plug things into.</a:t>
            </a:r>
          </a:p>
          <a:p>
            <a:r>
              <a:rPr lang="en-US" b="1">
                <a:solidFill>
                  <a:srgbClr val="FFFFFF"/>
                </a:solidFill>
              </a:rPr>
              <a:t>When we connect between ports M-M jumper wires are generally used.</a:t>
            </a:r>
          </a:p>
        </p:txBody>
      </p:sp>
    </p:spTree>
    <p:extLst>
      <p:ext uri="{BB962C8B-B14F-4D97-AF65-F5344CB8AC3E}">
        <p14:creationId xmlns:p14="http://schemas.microsoft.com/office/powerpoint/2010/main" val="279575327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6">
            <a:extLst>
              <a:ext uri="{FF2B5EF4-FFF2-40B4-BE49-F238E27FC236}">
                <a16:creationId xmlns:a16="http://schemas.microsoft.com/office/drawing/2014/main" id="{BFBC75CB-7D0F-4FA6-8CF0-B4D3F6B60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electronics, computer, computer&#10;&#10;Description automatically generated">
            <a:extLst>
              <a:ext uri="{FF2B5EF4-FFF2-40B4-BE49-F238E27FC236}">
                <a16:creationId xmlns:a16="http://schemas.microsoft.com/office/drawing/2014/main" id="{0088A3AF-B997-411F-AD40-D91456AA722F}"/>
              </a:ext>
            </a:extLst>
          </p:cNvPr>
          <p:cNvPicPr>
            <a:picLocks noChangeAspect="1"/>
          </p:cNvPicPr>
          <p:nvPr/>
        </p:nvPicPr>
        <p:blipFill rotWithShape="1">
          <a:blip r:embed="rId2">
            <a:extLst>
              <a:ext uri="{28A0092B-C50C-407E-A947-70E740481C1C}">
                <a14:useLocalDpi xmlns:a14="http://schemas.microsoft.com/office/drawing/2010/main" val="0"/>
              </a:ext>
            </a:extLst>
          </a:blip>
          <a:srcRect l="15952" r="1" b="1"/>
          <a:stretch/>
        </p:blipFill>
        <p:spPr>
          <a:xfrm>
            <a:off x="-1" y="10"/>
            <a:ext cx="7534653" cy="6857990"/>
          </a:xfrm>
          <a:prstGeom prst="rect">
            <a:avLst/>
          </a:prstGeom>
        </p:spPr>
      </p:pic>
      <p:grpSp>
        <p:nvGrpSpPr>
          <p:cNvPr id="43" name="Group 28">
            <a:extLst>
              <a:ext uri="{FF2B5EF4-FFF2-40B4-BE49-F238E27FC236}">
                <a16:creationId xmlns:a16="http://schemas.microsoft.com/office/drawing/2014/main" id="{BB2B7FE1-7C65-43D0-B408-6986D65BAA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0" name="Rectangle 29">
              <a:extLst>
                <a:ext uri="{FF2B5EF4-FFF2-40B4-BE49-F238E27FC236}">
                  <a16:creationId xmlns:a16="http://schemas.microsoft.com/office/drawing/2014/main" id="{A7E90FFC-D91A-4F4A-88DC-42BF266F89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8038FB0B-EBC4-4A9F-9698-4C81FC8CA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C5E30B0-A6E6-47A8-975F-FC8E27EBE777}"/>
              </a:ext>
            </a:extLst>
          </p:cNvPr>
          <p:cNvSpPr>
            <a:spLocks noGrp="1"/>
          </p:cNvSpPr>
          <p:nvPr>
            <p:ph type="title"/>
          </p:nvPr>
        </p:nvSpPr>
        <p:spPr>
          <a:xfrm>
            <a:off x="584200" y="1006956"/>
            <a:ext cx="3412067" cy="1372177"/>
          </a:xfrm>
        </p:spPr>
        <p:txBody>
          <a:bodyPr anchor="ctr">
            <a:normAutofit/>
          </a:bodyPr>
          <a:lstStyle/>
          <a:p>
            <a:r>
              <a:rPr lang="en-US" b="1">
                <a:solidFill>
                  <a:srgbClr val="FFFFFF"/>
                </a:solidFill>
              </a:rPr>
              <a:t>HOST MACHINE AND USB CABLES</a:t>
            </a:r>
          </a:p>
        </p:txBody>
      </p:sp>
      <p:sp>
        <p:nvSpPr>
          <p:cNvPr id="13" name="Content Placeholder 12">
            <a:extLst>
              <a:ext uri="{FF2B5EF4-FFF2-40B4-BE49-F238E27FC236}">
                <a16:creationId xmlns:a16="http://schemas.microsoft.com/office/drawing/2014/main" id="{F114B185-1B9A-4159-B7A8-D22D94E3F1BB}"/>
              </a:ext>
            </a:extLst>
          </p:cNvPr>
          <p:cNvSpPr>
            <a:spLocks noGrp="1"/>
          </p:cNvSpPr>
          <p:nvPr>
            <p:ph idx="1"/>
          </p:nvPr>
        </p:nvSpPr>
        <p:spPr>
          <a:xfrm>
            <a:off x="581193" y="2438399"/>
            <a:ext cx="3415074" cy="3564467"/>
          </a:xfrm>
        </p:spPr>
        <p:txBody>
          <a:bodyPr>
            <a:normAutofit/>
          </a:bodyPr>
          <a:lstStyle/>
          <a:p>
            <a:r>
              <a:rPr lang="en-US" b="1" dirty="0">
                <a:solidFill>
                  <a:srgbClr val="FFFFFF"/>
                </a:solidFill>
              </a:rPr>
              <a:t>Laptop- For compiling and running the code. </a:t>
            </a:r>
          </a:p>
          <a:p>
            <a:r>
              <a:rPr lang="en-US" b="1" dirty="0">
                <a:solidFill>
                  <a:srgbClr val="FFFFFF"/>
                </a:solidFill>
              </a:rPr>
              <a:t>USB Cable- To connect the Beaglebone Black and Arduino Uno boards with Host machine.</a:t>
            </a:r>
          </a:p>
          <a:p>
            <a:endParaRPr lang="en-US" dirty="0">
              <a:solidFill>
                <a:srgbClr val="FFFFFF"/>
              </a:solidFill>
            </a:endParaRPr>
          </a:p>
        </p:txBody>
      </p:sp>
      <p:pic>
        <p:nvPicPr>
          <p:cNvPr id="9" name="Picture 8" descr="A close-up of a cell phone&#10;&#10;Description automatically generated with low confidence">
            <a:extLst>
              <a:ext uri="{FF2B5EF4-FFF2-40B4-BE49-F238E27FC236}">
                <a16:creationId xmlns:a16="http://schemas.microsoft.com/office/drawing/2014/main" id="{8D8D353A-69AF-420E-8339-306C8D592F53}"/>
              </a:ext>
            </a:extLst>
          </p:cNvPr>
          <p:cNvPicPr>
            <a:picLocks noChangeAspect="1"/>
          </p:cNvPicPr>
          <p:nvPr/>
        </p:nvPicPr>
        <p:blipFill rotWithShape="1">
          <a:blip r:embed="rId3">
            <a:extLst>
              <a:ext uri="{28A0092B-C50C-407E-A947-70E740481C1C}">
                <a14:useLocalDpi xmlns:a14="http://schemas.microsoft.com/office/drawing/2010/main" val="0"/>
              </a:ext>
            </a:extLst>
          </a:blip>
          <a:srcRect t="11006" r="2" b="15322"/>
          <a:stretch/>
        </p:blipFill>
        <p:spPr>
          <a:xfrm>
            <a:off x="7534652" y="10"/>
            <a:ext cx="4654296" cy="3428990"/>
          </a:xfrm>
          <a:prstGeom prst="rect">
            <a:avLst/>
          </a:prstGeom>
        </p:spPr>
      </p:pic>
      <p:pic>
        <p:nvPicPr>
          <p:cNvPr id="7" name="Picture 6" descr="A picture containing electronics, connector&#10;&#10;Description automatically generated">
            <a:extLst>
              <a:ext uri="{FF2B5EF4-FFF2-40B4-BE49-F238E27FC236}">
                <a16:creationId xmlns:a16="http://schemas.microsoft.com/office/drawing/2014/main" id="{7D9085CF-9709-43D2-825B-BAE164ECE053}"/>
              </a:ext>
            </a:extLst>
          </p:cNvPr>
          <p:cNvPicPr>
            <a:picLocks noChangeAspect="1"/>
          </p:cNvPicPr>
          <p:nvPr/>
        </p:nvPicPr>
        <p:blipFill rotWithShape="1">
          <a:blip r:embed="rId4">
            <a:extLst>
              <a:ext uri="{28A0092B-C50C-407E-A947-70E740481C1C}">
                <a14:useLocalDpi xmlns:a14="http://schemas.microsoft.com/office/drawing/2010/main" val="0"/>
              </a:ext>
            </a:extLst>
          </a:blip>
          <a:srcRect t="12621" r="-3" b="13752"/>
          <a:stretch/>
        </p:blipFill>
        <p:spPr>
          <a:xfrm>
            <a:off x="7534656" y="3429000"/>
            <a:ext cx="4657344" cy="3429000"/>
          </a:xfrm>
          <a:prstGeom prst="rect">
            <a:avLst/>
          </a:prstGeom>
        </p:spPr>
      </p:pic>
      <p:sp>
        <p:nvSpPr>
          <p:cNvPr id="44" name="Rectangle 32">
            <a:extLst>
              <a:ext uri="{FF2B5EF4-FFF2-40B4-BE49-F238E27FC236}">
                <a16:creationId xmlns:a16="http://schemas.microsoft.com/office/drawing/2014/main" id="{8D6D5439-DD37-416E-950B-C1DAAE477A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88935" y="-460"/>
            <a:ext cx="9144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44F6FDC-6AC8-439C-9D0A-68DBBC511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3383280"/>
            <a:ext cx="4654296" cy="914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562461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electronics&#10;&#10;Description automatically generated">
            <a:extLst>
              <a:ext uri="{FF2B5EF4-FFF2-40B4-BE49-F238E27FC236}">
                <a16:creationId xmlns:a16="http://schemas.microsoft.com/office/drawing/2014/main" id="{114A1D51-BDB0-4D25-BAA5-5F85DB42587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783" b="6218"/>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D0B880-7359-465E-B370-0DAEC7368563}"/>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a:solidFill>
                  <a:schemeClr val="bg1"/>
                </a:solidFill>
              </a:rPr>
              <a:t>CIRCUIT</a:t>
            </a:r>
          </a:p>
        </p:txBody>
      </p:sp>
    </p:spTree>
    <p:extLst>
      <p:ext uri="{BB962C8B-B14F-4D97-AF65-F5344CB8AC3E}">
        <p14:creationId xmlns:p14="http://schemas.microsoft.com/office/powerpoint/2010/main" val="3482026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video game&#10;&#10;Description automatically generated">
            <a:extLst>
              <a:ext uri="{FF2B5EF4-FFF2-40B4-BE49-F238E27FC236}">
                <a16:creationId xmlns:a16="http://schemas.microsoft.com/office/drawing/2014/main" id="{8F15FE8B-A916-45B5-A1A9-FB2BB672D1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0398FA-D033-4535-BDB5-045F95E59E92}"/>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3200">
                <a:solidFill>
                  <a:schemeClr val="bg1"/>
                </a:solidFill>
              </a:rPr>
              <a:t>SOFTWARE PART OF THE INTERFACING</a:t>
            </a:r>
          </a:p>
        </p:txBody>
      </p:sp>
    </p:spTree>
    <p:extLst>
      <p:ext uri="{BB962C8B-B14F-4D97-AF65-F5344CB8AC3E}">
        <p14:creationId xmlns:p14="http://schemas.microsoft.com/office/powerpoint/2010/main" val="929467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621B02B-F7F0-469D-A3B3-7C8B11190F7A}"/>
              </a:ext>
            </a:extLst>
          </p:cNvPr>
          <p:cNvSpPr>
            <a:spLocks noGrp="1"/>
          </p:cNvSpPr>
          <p:nvPr>
            <p:ph type="title"/>
          </p:nvPr>
        </p:nvSpPr>
        <p:spPr>
          <a:xfrm>
            <a:off x="601255" y="702155"/>
            <a:ext cx="3409783" cy="1300365"/>
          </a:xfrm>
        </p:spPr>
        <p:txBody>
          <a:bodyPr>
            <a:normAutofit/>
          </a:bodyPr>
          <a:lstStyle/>
          <a:p>
            <a:r>
              <a:rPr lang="en-US">
                <a:solidFill>
                  <a:srgbClr val="FFFFFF"/>
                </a:solidFill>
              </a:rPr>
              <a:t>GNU NANO</a:t>
            </a:r>
          </a:p>
        </p:txBody>
      </p:sp>
      <p:sp>
        <p:nvSpPr>
          <p:cNvPr id="3" name="Content Placeholder 2">
            <a:extLst>
              <a:ext uri="{FF2B5EF4-FFF2-40B4-BE49-F238E27FC236}">
                <a16:creationId xmlns:a16="http://schemas.microsoft.com/office/drawing/2014/main" id="{B2A27A43-A734-412F-BC1F-FBB7C4696108}"/>
              </a:ext>
            </a:extLst>
          </p:cNvPr>
          <p:cNvSpPr>
            <a:spLocks noGrp="1"/>
          </p:cNvSpPr>
          <p:nvPr>
            <p:ph idx="1"/>
          </p:nvPr>
        </p:nvSpPr>
        <p:spPr>
          <a:xfrm>
            <a:off x="601255" y="2177142"/>
            <a:ext cx="3409782" cy="3823607"/>
          </a:xfrm>
        </p:spPr>
        <p:txBody>
          <a:bodyPr>
            <a:normAutofit/>
          </a:bodyPr>
          <a:lstStyle/>
          <a:p>
            <a:r>
              <a:rPr lang="en-US">
                <a:solidFill>
                  <a:srgbClr val="FFFFFF"/>
                </a:solidFill>
              </a:rPr>
              <a:t>Small user-friendly console text editor </a:t>
            </a:r>
          </a:p>
          <a:p>
            <a:r>
              <a:rPr lang="en-US">
                <a:solidFill>
                  <a:srgbClr val="FFFFFF"/>
                </a:solidFill>
              </a:rPr>
              <a:t>It is a text editor Unix-like computing systems or operating environments using a command line interface</a:t>
            </a:r>
          </a:p>
          <a:p>
            <a:r>
              <a:rPr lang="en-US">
                <a:solidFill>
                  <a:srgbClr val="FFFFFF"/>
                </a:solidFill>
              </a:rPr>
              <a:t>Used for writing, Compiling and executing C code essential for interfacing</a:t>
            </a:r>
          </a:p>
          <a:p>
            <a:endParaRPr lang="en-US">
              <a:solidFill>
                <a:srgbClr val="FFFFFF"/>
              </a:solidFill>
            </a:endParaRPr>
          </a:p>
        </p:txBody>
      </p:sp>
      <p:pic>
        <p:nvPicPr>
          <p:cNvPr id="5" name="Picture 4" descr="A picture containing text, black&#10;&#10;Description automatically generated">
            <a:extLst>
              <a:ext uri="{FF2B5EF4-FFF2-40B4-BE49-F238E27FC236}">
                <a16:creationId xmlns:a16="http://schemas.microsoft.com/office/drawing/2014/main" id="{49A1A36A-09C9-43F7-B9A5-490F427B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141540"/>
            <a:ext cx="6831503" cy="4557506"/>
          </a:xfrm>
          <a:prstGeom prst="rect">
            <a:avLst/>
          </a:prstGeom>
        </p:spPr>
      </p:pic>
    </p:spTree>
    <p:extLst>
      <p:ext uri="{BB962C8B-B14F-4D97-AF65-F5344CB8AC3E}">
        <p14:creationId xmlns:p14="http://schemas.microsoft.com/office/powerpoint/2010/main" val="96873881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FBDC5FA0-8D96-4719-82AE-CDC7CD16D7FA}"/>
              </a:ext>
            </a:extLst>
          </p:cNvPr>
          <p:cNvPicPr>
            <a:picLocks noChangeAspect="1"/>
          </p:cNvPicPr>
          <p:nvPr/>
        </p:nvPicPr>
        <p:blipFill rotWithShape="1">
          <a:blip r:embed="rId2">
            <a:extLst>
              <a:ext uri="{28A0092B-C50C-407E-A947-70E740481C1C}">
                <a14:useLocalDpi xmlns:a14="http://schemas.microsoft.com/office/drawing/2010/main" val="0"/>
              </a:ext>
            </a:extLst>
          </a:blip>
          <a:srcRect r="6665" b="-2"/>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5944446-E6F3-4FD8-85DF-BF35A3C4401B}"/>
              </a:ext>
            </a:extLst>
          </p:cNvPr>
          <p:cNvSpPr>
            <a:spLocks noGrp="1"/>
          </p:cNvSpPr>
          <p:nvPr>
            <p:ph type="title"/>
          </p:nvPr>
        </p:nvSpPr>
        <p:spPr>
          <a:xfrm>
            <a:off x="681540" y="1131195"/>
            <a:ext cx="3730810" cy="1247938"/>
          </a:xfrm>
        </p:spPr>
        <p:txBody>
          <a:bodyPr anchor="ctr">
            <a:normAutofit/>
          </a:bodyPr>
          <a:lstStyle/>
          <a:p>
            <a:r>
              <a:rPr lang="en-US" sz="2600">
                <a:solidFill>
                  <a:srgbClr val="FFFFFF"/>
                </a:solidFill>
              </a:rPr>
              <a:t>Arduino ide</a:t>
            </a:r>
          </a:p>
        </p:txBody>
      </p:sp>
      <p:sp>
        <p:nvSpPr>
          <p:cNvPr id="3" name="Content Placeholder 2">
            <a:extLst>
              <a:ext uri="{FF2B5EF4-FFF2-40B4-BE49-F238E27FC236}">
                <a16:creationId xmlns:a16="http://schemas.microsoft.com/office/drawing/2014/main" id="{C3D824EA-EE9E-4876-8456-5D6D68C4778F}"/>
              </a:ext>
            </a:extLst>
          </p:cNvPr>
          <p:cNvSpPr>
            <a:spLocks noGrp="1"/>
          </p:cNvSpPr>
          <p:nvPr>
            <p:ph idx="1"/>
          </p:nvPr>
        </p:nvSpPr>
        <p:spPr>
          <a:xfrm>
            <a:off x="678531" y="2438399"/>
            <a:ext cx="3730810" cy="3505201"/>
          </a:xfrm>
        </p:spPr>
        <p:txBody>
          <a:bodyPr>
            <a:normAutofit/>
          </a:bodyPr>
          <a:lstStyle/>
          <a:p>
            <a:pPr marL="0" indent="0">
              <a:lnSpc>
                <a:spcPct val="110000"/>
              </a:lnSpc>
              <a:buNone/>
            </a:pPr>
            <a:r>
              <a:rPr lang="en-US" sz="1500">
                <a:solidFill>
                  <a:srgbClr val="FFFFFF"/>
                </a:solidFill>
              </a:rPr>
              <a:t>Arduino IDE is a cross platform application for windows, MacOS and Linux that is written in functions of C and C++. It is used for writing and uploading programs to Arduino compatible boards. This IDE is released under the GNU general public license version 2.</a:t>
            </a:r>
          </a:p>
          <a:p>
            <a:pPr marL="0" indent="0">
              <a:lnSpc>
                <a:spcPct val="110000"/>
              </a:lnSpc>
              <a:buNone/>
            </a:pPr>
            <a:r>
              <a:rPr lang="en-US" sz="1500">
                <a:solidFill>
                  <a:srgbClr val="FFFFFF"/>
                </a:solidFill>
              </a:rPr>
              <a:t>In this interfacing Console of the IDE is used to display the messages sent by the Beaglebone Black. The IDE also enables the sending of messages to Beaglebone Black which can be viewed in the Linux terminal.</a:t>
            </a:r>
          </a:p>
        </p:txBody>
      </p:sp>
    </p:spTree>
    <p:extLst>
      <p:ext uri="{BB962C8B-B14F-4D97-AF65-F5344CB8AC3E}">
        <p14:creationId xmlns:p14="http://schemas.microsoft.com/office/powerpoint/2010/main" val="133925636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673F7A8-C4E7-4070-B91B-58AAC58FE65F}"/>
              </a:ext>
            </a:extLst>
          </p:cNvPr>
          <p:cNvSpPr>
            <a:spLocks noGrp="1"/>
          </p:cNvSpPr>
          <p:nvPr>
            <p:ph type="title"/>
          </p:nvPr>
        </p:nvSpPr>
        <p:spPr>
          <a:xfrm>
            <a:off x="4602822" y="938022"/>
            <a:ext cx="6658013" cy="1188720"/>
          </a:xfrm>
        </p:spPr>
        <p:txBody>
          <a:bodyPr>
            <a:normAutofit/>
          </a:bodyPr>
          <a:lstStyle/>
          <a:p>
            <a:r>
              <a:rPr lang="en-US" dirty="0">
                <a:solidFill>
                  <a:srgbClr val="FFFFFF"/>
                </a:solidFill>
              </a:rPr>
              <a:t>Libraries used </a:t>
            </a:r>
          </a:p>
        </p:txBody>
      </p:sp>
      <p:sp>
        <p:nvSpPr>
          <p:cNvPr id="14" name="Rectangle 13">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Syncing Cloud">
            <a:extLst>
              <a:ext uri="{FF2B5EF4-FFF2-40B4-BE49-F238E27FC236}">
                <a16:creationId xmlns:a16="http://schemas.microsoft.com/office/drawing/2014/main" id="{852F64B9-C17D-442C-8DCF-800F6E9653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
        <p:nvSpPr>
          <p:cNvPr id="3" name="Content Placeholder 2">
            <a:extLst>
              <a:ext uri="{FF2B5EF4-FFF2-40B4-BE49-F238E27FC236}">
                <a16:creationId xmlns:a16="http://schemas.microsoft.com/office/drawing/2014/main" id="{D18F48F1-B6D6-4AFA-A1BE-F4B5776F97AA}"/>
              </a:ext>
            </a:extLst>
          </p:cNvPr>
          <p:cNvSpPr>
            <a:spLocks noGrp="1"/>
          </p:cNvSpPr>
          <p:nvPr>
            <p:ph idx="1"/>
          </p:nvPr>
        </p:nvSpPr>
        <p:spPr>
          <a:xfrm>
            <a:off x="4602822" y="2340864"/>
            <a:ext cx="6658013" cy="3793237"/>
          </a:xfrm>
        </p:spPr>
        <p:txBody>
          <a:bodyPr>
            <a:normAutofit/>
          </a:bodyPr>
          <a:lstStyle/>
          <a:p>
            <a:r>
              <a:rPr lang="en-US" dirty="0">
                <a:solidFill>
                  <a:srgbClr val="FFFFFF"/>
                </a:solidFill>
              </a:rPr>
              <a:t>stdio.h – Standard input output C Library</a:t>
            </a:r>
          </a:p>
          <a:p>
            <a:r>
              <a:rPr lang="en-US" dirty="0">
                <a:solidFill>
                  <a:srgbClr val="FFFFFF"/>
                </a:solidFill>
              </a:rPr>
              <a:t>unistd.h- To use functions like file opening, closing, sleep etc</a:t>
            </a:r>
          </a:p>
          <a:p>
            <a:r>
              <a:rPr lang="en-US" dirty="0">
                <a:solidFill>
                  <a:srgbClr val="FFFFFF"/>
                </a:solidFill>
              </a:rPr>
              <a:t>Terminos.h- for setting up UART communication</a:t>
            </a:r>
          </a:p>
          <a:p>
            <a:r>
              <a:rPr lang="en-US" dirty="0">
                <a:solidFill>
                  <a:srgbClr val="FFFFFF"/>
                </a:solidFill>
              </a:rPr>
              <a:t>Fcntl.h – file control functions like O_RDWR, O_NONBLOCK etc</a:t>
            </a:r>
          </a:p>
          <a:p>
            <a:r>
              <a:rPr lang="en-US" dirty="0">
                <a:solidFill>
                  <a:srgbClr val="FFFFFF"/>
                </a:solidFill>
              </a:rPr>
              <a:t>String.h- for string operations</a:t>
            </a:r>
          </a:p>
        </p:txBody>
      </p:sp>
    </p:spTree>
    <p:extLst>
      <p:ext uri="{BB962C8B-B14F-4D97-AF65-F5344CB8AC3E}">
        <p14:creationId xmlns:p14="http://schemas.microsoft.com/office/powerpoint/2010/main" val="87578825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FA1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2BA47CFB-1766-425A-B9D1-71A26A7C84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747"/>
          <a:stretch/>
        </p:blipFill>
        <p:spPr>
          <a:xfrm>
            <a:off x="1143925" y="643467"/>
            <a:ext cx="9904150" cy="5571066"/>
          </a:xfrm>
          <a:prstGeom prst="rect">
            <a:avLst/>
          </a:prstGeom>
        </p:spPr>
      </p:pic>
    </p:spTree>
    <p:extLst>
      <p:ext uri="{BB962C8B-B14F-4D97-AF65-F5344CB8AC3E}">
        <p14:creationId xmlns:p14="http://schemas.microsoft.com/office/powerpoint/2010/main" val="563391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FA1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C64F1ACF-EB27-45A7-BD10-75B7B4F8F6B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44"/>
          <a:stretch/>
        </p:blipFill>
        <p:spPr>
          <a:xfrm>
            <a:off x="1143920" y="643467"/>
            <a:ext cx="9904160" cy="5571066"/>
          </a:xfrm>
          <a:prstGeom prst="rect">
            <a:avLst/>
          </a:prstGeom>
        </p:spPr>
      </p:pic>
    </p:spTree>
    <p:extLst>
      <p:ext uri="{BB962C8B-B14F-4D97-AF65-F5344CB8AC3E}">
        <p14:creationId xmlns:p14="http://schemas.microsoft.com/office/powerpoint/2010/main" val="2014225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email&#10;&#10;Description automatically generated">
            <a:extLst>
              <a:ext uri="{FF2B5EF4-FFF2-40B4-BE49-F238E27FC236}">
                <a16:creationId xmlns:a16="http://schemas.microsoft.com/office/drawing/2014/main" id="{D80F2E94-FB8D-4BD4-A1D8-938DF0C031C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747"/>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2CB8D-D664-4361-AA8A-5238519BABE2}"/>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dirty="0">
                <a:solidFill>
                  <a:schemeClr val="bg1"/>
                </a:solidFill>
              </a:rPr>
              <a:t>Arduino code</a:t>
            </a:r>
          </a:p>
        </p:txBody>
      </p:sp>
    </p:spTree>
    <p:extLst>
      <p:ext uri="{BB962C8B-B14F-4D97-AF65-F5344CB8AC3E}">
        <p14:creationId xmlns:p14="http://schemas.microsoft.com/office/powerpoint/2010/main" val="47849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CE7E0-5581-47B2-A558-EEE84E3CDB81}"/>
              </a:ext>
            </a:extLst>
          </p:cNvPr>
          <p:cNvSpPr>
            <a:spLocks noGrp="1"/>
          </p:cNvSpPr>
          <p:nvPr>
            <p:ph type="title"/>
          </p:nvPr>
        </p:nvSpPr>
        <p:spPr>
          <a:xfrm>
            <a:off x="746228" y="1037967"/>
            <a:ext cx="3054091" cy="4709131"/>
          </a:xfrm>
        </p:spPr>
        <p:txBody>
          <a:bodyPr anchor="ctr">
            <a:normAutofit/>
          </a:bodyPr>
          <a:lstStyle/>
          <a:p>
            <a:r>
              <a:rPr lang="en-US" dirty="0"/>
              <a:t>Contents</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A976D0D-D86E-4D72-A99D-7E4B0B2FEB02}"/>
              </a:ext>
            </a:extLst>
          </p:cNvPr>
          <p:cNvGraphicFramePr>
            <a:graphicFrameLocks noGrp="1"/>
          </p:cNvGraphicFramePr>
          <p:nvPr>
            <p:ph idx="1"/>
            <p:extLst>
              <p:ext uri="{D42A27DB-BD31-4B8C-83A1-F6EECF244321}">
                <p14:modId xmlns:p14="http://schemas.microsoft.com/office/powerpoint/2010/main" val="3860907136"/>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059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56ADE16D-4B85-472D-8C24-A771CA8DED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2B6D57-EF22-4A05-A5A6-9124E882170A}"/>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a:solidFill>
                  <a:schemeClr val="bg1"/>
                </a:solidFill>
              </a:rPr>
              <a:t>output</a:t>
            </a:r>
          </a:p>
        </p:txBody>
      </p:sp>
    </p:spTree>
    <p:extLst>
      <p:ext uri="{BB962C8B-B14F-4D97-AF65-F5344CB8AC3E}">
        <p14:creationId xmlns:p14="http://schemas.microsoft.com/office/powerpoint/2010/main" val="786824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 Word&#10;&#10;Description automatically generated">
            <a:extLst>
              <a:ext uri="{FF2B5EF4-FFF2-40B4-BE49-F238E27FC236}">
                <a16:creationId xmlns:a16="http://schemas.microsoft.com/office/drawing/2014/main" id="{C0864822-C6A6-4929-BC3F-DF9A01662D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74"/>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7E885-1A9E-4DC2-A304-9AAB0EDAD743}"/>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a:solidFill>
                  <a:schemeClr val="bg1"/>
                </a:solidFill>
              </a:rPr>
              <a:t>output</a:t>
            </a:r>
          </a:p>
        </p:txBody>
      </p:sp>
    </p:spTree>
    <p:extLst>
      <p:ext uri="{BB962C8B-B14F-4D97-AF65-F5344CB8AC3E}">
        <p14:creationId xmlns:p14="http://schemas.microsoft.com/office/powerpoint/2010/main" val="3496630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4" name="Rectangle 23">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6C1DA8-09AC-4476-9771-F29A3B06E34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output</a:t>
            </a:r>
          </a:p>
        </p:txBody>
      </p:sp>
      <p:sp>
        <p:nvSpPr>
          <p:cNvPr id="26" name="Rectangle 25">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Content Placeholder 8" descr="Text&#10;&#10;Description automatically generated">
            <a:extLst>
              <a:ext uri="{FF2B5EF4-FFF2-40B4-BE49-F238E27FC236}">
                <a16:creationId xmlns:a16="http://schemas.microsoft.com/office/drawing/2014/main" id="{CD898CFA-75DA-4109-9439-D12CF107A1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7351"/>
          <a:stretch/>
        </p:blipFill>
        <p:spPr>
          <a:xfrm>
            <a:off x="4654295" y="10"/>
            <a:ext cx="7537705" cy="6857990"/>
          </a:xfrm>
          <a:prstGeom prst="rect">
            <a:avLst/>
          </a:prstGeom>
        </p:spPr>
      </p:pic>
    </p:spTree>
    <p:extLst>
      <p:ext uri="{BB962C8B-B14F-4D97-AF65-F5344CB8AC3E}">
        <p14:creationId xmlns:p14="http://schemas.microsoft.com/office/powerpoint/2010/main" val="355123809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324F-F07D-47AD-B55A-3C7C839F247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9348F4B-7B91-4FC0-BE03-8AFE05BDE666}"/>
              </a:ext>
            </a:extLst>
          </p:cNvPr>
          <p:cNvSpPr>
            <a:spLocks noGrp="1"/>
          </p:cNvSpPr>
          <p:nvPr>
            <p:ph idx="1"/>
          </p:nvPr>
        </p:nvSpPr>
        <p:spPr/>
        <p:txBody>
          <a:bodyPr/>
          <a:lstStyle/>
          <a:p>
            <a:r>
              <a:rPr lang="en-US" sz="1600" dirty="0"/>
              <a:t>Retrieved from </a:t>
            </a:r>
            <a:r>
              <a:rPr lang="en-US" sz="1600" i="1" dirty="0"/>
              <a:t>engineersgarage.com, Getting started with Beaglebone black(2020, October 1)</a:t>
            </a:r>
            <a:r>
              <a:rPr lang="en-US" sz="1600" dirty="0"/>
              <a:t> </a:t>
            </a:r>
            <a:r>
              <a:rPr lang="en-US" sz="1600" dirty="0">
                <a:hlinkClick r:id="rId2"/>
              </a:rPr>
              <a:t>URL:https://www.engineersgarage.com/electronic-projects/getting-started-with-beaglebone-black-part-1-15/</a:t>
            </a:r>
            <a:endParaRPr lang="en-US" sz="1600" dirty="0"/>
          </a:p>
          <a:p>
            <a:r>
              <a:rPr lang="en-US" dirty="0">
                <a:solidFill>
                  <a:srgbClr val="313131"/>
                </a:solidFill>
              </a:rPr>
              <a:t>Retrieved from Beaglebone.org. </a:t>
            </a:r>
            <a:r>
              <a:rPr lang="en-US" dirty="0">
                <a:solidFill>
                  <a:srgbClr val="313131"/>
                </a:solidFill>
                <a:hlinkClick r:id="rId3"/>
              </a:rPr>
              <a:t>URL:http://beagleboard.org/black</a:t>
            </a:r>
            <a:endParaRPr lang="en-US" dirty="0">
              <a:solidFill>
                <a:srgbClr val="313131"/>
              </a:solidFill>
            </a:endParaRPr>
          </a:p>
          <a:p>
            <a:r>
              <a:rPr lang="en-US" dirty="0">
                <a:solidFill>
                  <a:srgbClr val="313131"/>
                </a:solidFill>
              </a:rPr>
              <a:t>Retrieved from </a:t>
            </a:r>
            <a:r>
              <a:rPr lang="en-US" i="1" dirty="0">
                <a:solidFill>
                  <a:srgbClr val="313131"/>
                </a:solidFill>
              </a:rPr>
              <a:t>microcontrollerslab.com, BeagleBone Black Pinout, Pin configuration and features</a:t>
            </a:r>
            <a:r>
              <a:rPr lang="en-US" dirty="0">
                <a:solidFill>
                  <a:srgbClr val="313131"/>
                </a:solidFill>
              </a:rPr>
              <a:t>. </a:t>
            </a:r>
            <a:r>
              <a:rPr lang="en-US" dirty="0">
                <a:solidFill>
                  <a:srgbClr val="313131"/>
                </a:solidFill>
                <a:hlinkClick r:id="rId4"/>
              </a:rPr>
              <a:t>URL:https://microcontrollerslab.com/beaglebone-black-pinout-pin-configuration-features-applications</a:t>
            </a:r>
            <a:endParaRPr lang="en-US" dirty="0">
              <a:solidFill>
                <a:srgbClr val="313131"/>
              </a:solidFill>
            </a:endParaRPr>
          </a:p>
          <a:p>
            <a:r>
              <a:rPr lang="en-US" dirty="0">
                <a:solidFill>
                  <a:srgbClr val="313131"/>
                </a:solidFill>
              </a:rPr>
              <a:t>Retrieved from </a:t>
            </a:r>
            <a:r>
              <a:rPr lang="en-US" i="1" dirty="0">
                <a:solidFill>
                  <a:srgbClr val="313131"/>
                </a:solidFill>
              </a:rPr>
              <a:t>Components101.com, Arduino UNO( 2018, February 18) </a:t>
            </a:r>
            <a:r>
              <a:rPr lang="en-US" dirty="0">
                <a:solidFill>
                  <a:srgbClr val="313131"/>
                </a:solidFill>
                <a:hlinkClick r:id="rId5"/>
              </a:rPr>
              <a:t>URL:https://components101.com/microcontrollers/arduino-uno</a:t>
            </a:r>
            <a:endParaRPr lang="en-US" dirty="0">
              <a:solidFill>
                <a:srgbClr val="313131"/>
              </a:solidFill>
            </a:endParaRPr>
          </a:p>
          <a:p>
            <a:r>
              <a:rPr lang="en-US" dirty="0">
                <a:solidFill>
                  <a:srgbClr val="313131"/>
                </a:solidFill>
              </a:rPr>
              <a:t>Retrieved from </a:t>
            </a:r>
            <a:r>
              <a:rPr lang="en-US" i="1" dirty="0">
                <a:solidFill>
                  <a:srgbClr val="313131"/>
                </a:solidFill>
              </a:rPr>
              <a:t>etechnophiles.com, Arduino UNO Pinout, Pin diagram, specifications and features in Detail. </a:t>
            </a:r>
            <a:r>
              <a:rPr lang="en-US" dirty="0">
                <a:solidFill>
                  <a:srgbClr val="313131"/>
                </a:solidFill>
              </a:rPr>
              <a:t>URL: </a:t>
            </a:r>
            <a:r>
              <a:rPr lang="en-US" dirty="0">
                <a:solidFill>
                  <a:srgbClr val="313131"/>
                </a:solidFill>
                <a:hlinkClick r:id="rId6"/>
              </a:rPr>
              <a:t>https://www.etechnophiles.com/arduino-uno-pinout-pin-diagram-specifications/</a:t>
            </a:r>
            <a:endParaRPr lang="en-US" dirty="0">
              <a:solidFill>
                <a:srgbClr val="313131"/>
              </a:solidFill>
            </a:endParaRPr>
          </a:p>
          <a:p>
            <a:pPr marL="0" indent="0">
              <a:buNone/>
            </a:pPr>
            <a:endParaRPr lang="en-US" dirty="0">
              <a:solidFill>
                <a:srgbClr val="313131"/>
              </a:solidFill>
            </a:endParaRPr>
          </a:p>
        </p:txBody>
      </p:sp>
    </p:spTree>
    <p:extLst>
      <p:ext uri="{BB962C8B-B14F-4D97-AF65-F5344CB8AC3E}">
        <p14:creationId xmlns:p14="http://schemas.microsoft.com/office/powerpoint/2010/main" val="612739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EE08-C2C3-467E-A4E9-94247871417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DBCEEFF-5FE9-45EF-834C-7DE13F5EC6E4}"/>
              </a:ext>
            </a:extLst>
          </p:cNvPr>
          <p:cNvSpPr>
            <a:spLocks noGrp="1"/>
          </p:cNvSpPr>
          <p:nvPr>
            <p:ph idx="1"/>
          </p:nvPr>
        </p:nvSpPr>
        <p:spPr>
          <a:xfrm>
            <a:off x="581192" y="1981200"/>
            <a:ext cx="11029615" cy="4174644"/>
          </a:xfrm>
        </p:spPr>
        <p:txBody>
          <a:bodyPr>
            <a:normAutofit fontScale="92500" lnSpcReduction="20000"/>
          </a:bodyPr>
          <a:lstStyle/>
          <a:p>
            <a:endParaRPr lang="en-US" dirty="0"/>
          </a:p>
          <a:p>
            <a:endParaRPr lang="en-US" dirty="0"/>
          </a:p>
          <a:p>
            <a:endParaRPr lang="en-US" dirty="0"/>
          </a:p>
          <a:p>
            <a:r>
              <a:rPr lang="en-US" dirty="0"/>
              <a:t>Retrieved from </a:t>
            </a:r>
            <a:r>
              <a:rPr lang="en-US" i="1" dirty="0"/>
              <a:t>electronicshub.org, Arduino UNO Pinout, Specifications , Board Lay Out, Pin Description (2021, January 15). </a:t>
            </a:r>
            <a:r>
              <a:rPr lang="en-US" dirty="0">
                <a:hlinkClick r:id="rId2"/>
              </a:rPr>
              <a:t>URL:https://www.electronicshub.org/arduino-uno-pinout/</a:t>
            </a:r>
            <a:endParaRPr lang="en-US" dirty="0"/>
          </a:p>
          <a:p>
            <a:r>
              <a:rPr lang="en-US" dirty="0"/>
              <a:t>Retrieved from </a:t>
            </a:r>
            <a:r>
              <a:rPr lang="en-US" i="1" dirty="0"/>
              <a:t>engineersgarage.com, Sending Data from Beaglebone Black to Arduino Through UART(Part 7/15)(2016,August 5) </a:t>
            </a:r>
            <a:r>
              <a:rPr lang="en-US" dirty="0"/>
              <a:t>URL: </a:t>
            </a:r>
            <a:r>
              <a:rPr lang="en-US" dirty="0">
                <a:hlinkClick r:id="rId3"/>
              </a:rPr>
              <a:t>https://www.engineersgarage.com/electronic-projects/sending-data-from-beaglebone-black-to-arduino-through-uart-part-7-15/</a:t>
            </a:r>
            <a:endParaRPr lang="en-US" dirty="0"/>
          </a:p>
          <a:p>
            <a:r>
              <a:rPr lang="en-US" dirty="0"/>
              <a:t>Retrieved from </a:t>
            </a:r>
            <a:r>
              <a:rPr lang="en-US" i="1" dirty="0"/>
              <a:t>electronics.trev.id.au, How to get UART serial ports working on the beaglebone black(2018, February 9). </a:t>
            </a:r>
            <a:r>
              <a:rPr lang="en-US" dirty="0">
                <a:hlinkClick r:id="rId4"/>
              </a:rPr>
              <a:t>URL:https://electronics.trev.id.au/2018/02/09/get-uart-serial-ports-working-beaglebone-black/</a:t>
            </a:r>
            <a:endParaRPr lang="en-US" dirty="0"/>
          </a:p>
          <a:p>
            <a:r>
              <a:rPr lang="en-US" dirty="0"/>
              <a:t>Retrieved from </a:t>
            </a:r>
            <a:r>
              <a:rPr lang="en-US" i="1" dirty="0"/>
              <a:t>gaiger-programming.blogspot.com, Simple Linux Serial programming in C </a:t>
            </a:r>
            <a:r>
              <a:rPr lang="en-US" dirty="0">
                <a:hlinkClick r:id="rId5"/>
              </a:rPr>
              <a:t>URL:http://gaiger-programming.blogspot.com/2015/03/simple-linux-serial-port-programming-in.html</a:t>
            </a:r>
            <a:endParaRPr lang="en-US" dirty="0"/>
          </a:p>
          <a:p>
            <a:r>
              <a:rPr lang="en-US" dirty="0"/>
              <a:t>Retrieved from </a:t>
            </a:r>
            <a:r>
              <a:rPr lang="en-US" i="1" dirty="0"/>
              <a:t>elinux.org </a:t>
            </a:r>
            <a:r>
              <a:rPr lang="en-US" dirty="0"/>
              <a:t>URL: </a:t>
            </a:r>
            <a:r>
              <a:rPr lang="en-US" dirty="0">
                <a:hlinkClick r:id="rId6"/>
              </a:rPr>
              <a:t>https://elinux.org/images/b/b7/Uart-loopback.c</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44065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A292-88D7-4494-A8E2-10B444DBE0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7E8BFB9-C989-4750-A6EE-18C0A67B1F5E}"/>
              </a:ext>
            </a:extLst>
          </p:cNvPr>
          <p:cNvSpPr>
            <a:spLocks noGrp="1"/>
          </p:cNvSpPr>
          <p:nvPr>
            <p:ph idx="1"/>
          </p:nvPr>
        </p:nvSpPr>
        <p:spPr/>
        <p:txBody>
          <a:bodyPr>
            <a:normAutofit fontScale="92500" lnSpcReduction="10000"/>
          </a:bodyPr>
          <a:lstStyle/>
          <a:p>
            <a:endParaRPr lang="en-US" dirty="0"/>
          </a:p>
          <a:p>
            <a:endParaRPr lang="en-US" dirty="0"/>
          </a:p>
          <a:p>
            <a:endParaRPr lang="en-US" dirty="0"/>
          </a:p>
          <a:p>
            <a:r>
              <a:rPr lang="en-US" dirty="0"/>
              <a:t>Retrieved from </a:t>
            </a:r>
            <a:r>
              <a:rPr lang="en-US" i="1" dirty="0"/>
              <a:t>engineersgarage.com, Arduino compatible coding 16: Serial UART communication(2020,August 11) </a:t>
            </a:r>
            <a:r>
              <a:rPr lang="en-US" dirty="0">
                <a:hlinkClick r:id="rId2"/>
              </a:rPr>
              <a:t>URL:https://www.engineersgarage.com/microcontroller-projects/articles-arduino-serial-communication-uart/#:~:text=The%20UART%20through%20Arduino%20USB%20Arduino%20can%20also,host%20and%20the%20other%20device%20as%20a%20slave</a:t>
            </a:r>
            <a:r>
              <a:rPr lang="en-US" dirty="0"/>
              <a:t>.</a:t>
            </a:r>
          </a:p>
          <a:p>
            <a:r>
              <a:rPr lang="en-US" dirty="0"/>
              <a:t>Retrieved from </a:t>
            </a:r>
            <a:r>
              <a:rPr lang="en-US" i="1" dirty="0"/>
              <a:t>teachmemicro.com, Beaglebone black serial connection to Arduino </a:t>
            </a:r>
            <a:r>
              <a:rPr lang="en-US" dirty="0">
                <a:hlinkClick r:id="rId3"/>
              </a:rPr>
              <a:t>URL:https://www.teachmemicro.com/beaglebone-black-serial-arduino/</a:t>
            </a:r>
            <a:endParaRPr lang="en-US" dirty="0"/>
          </a:p>
          <a:p>
            <a:r>
              <a:rPr lang="en-US" dirty="0"/>
              <a:t>Retrieved from </a:t>
            </a:r>
            <a:r>
              <a:rPr lang="en-US" i="1" dirty="0"/>
              <a:t>indestructibles.com, How to make a Beaglebone Black and an Arduino communicate </a:t>
            </a:r>
            <a:r>
              <a:rPr lang="en-US" dirty="0">
                <a:hlinkClick r:id="rId4"/>
              </a:rPr>
              <a:t>URL:https://www.instructables.com/How-to-make-a-BeagleBone-and-an-Arduino-communicat/</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13911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3154B-2BB8-4C11-9683-C32B169E5EDA}"/>
              </a:ext>
            </a:extLst>
          </p:cNvPr>
          <p:cNvSpPr>
            <a:spLocks noGrp="1"/>
          </p:cNvSpPr>
          <p:nvPr>
            <p:ph type="title"/>
          </p:nvPr>
        </p:nvSpPr>
        <p:spPr>
          <a:xfrm>
            <a:off x="4579243" y="1419225"/>
            <a:ext cx="6798608" cy="2346136"/>
          </a:xfrm>
        </p:spPr>
        <p:txBody>
          <a:bodyPr vert="horz" lIns="91440" tIns="45720" rIns="91440" bIns="45720" rtlCol="0" anchor="b">
            <a:normAutofit/>
          </a:bodyPr>
          <a:lstStyle/>
          <a:p>
            <a:r>
              <a:rPr lang="en-US" sz="4400" dirty="0"/>
              <a:t>Thank You</a:t>
            </a:r>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Handshake">
            <a:extLst>
              <a:ext uri="{FF2B5EF4-FFF2-40B4-BE49-F238E27FC236}">
                <a16:creationId xmlns:a16="http://schemas.microsoft.com/office/drawing/2014/main" id="{0B335A24-65E8-403A-AE28-361D5BDE5B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Tree>
    <p:extLst>
      <p:ext uri="{BB962C8B-B14F-4D97-AF65-F5344CB8AC3E}">
        <p14:creationId xmlns:p14="http://schemas.microsoft.com/office/powerpoint/2010/main" val="426001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0FD002D-FB77-41F3-80B5-365023BE46AF}"/>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BLOCK DIAGRAM OF THE PROJECT</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6" descr="Diagram&#10;&#10;Description automatically generated">
            <a:extLst>
              <a:ext uri="{FF2B5EF4-FFF2-40B4-BE49-F238E27FC236}">
                <a16:creationId xmlns:a16="http://schemas.microsoft.com/office/drawing/2014/main" id="{1D7EAC3B-263E-4B59-8B08-966CDC9B15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105"/>
          <a:stretch/>
        </p:blipFill>
        <p:spPr>
          <a:xfrm>
            <a:off x="4654295" y="10"/>
            <a:ext cx="7537705" cy="6857990"/>
          </a:xfrm>
          <a:prstGeom prst="rect">
            <a:avLst/>
          </a:prstGeom>
        </p:spPr>
      </p:pic>
    </p:spTree>
    <p:extLst>
      <p:ext uri="{BB962C8B-B14F-4D97-AF65-F5344CB8AC3E}">
        <p14:creationId xmlns:p14="http://schemas.microsoft.com/office/powerpoint/2010/main" val="105513019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5E90D-DE5D-46F4-96A7-006272932C60}"/>
              </a:ext>
            </a:extLst>
          </p:cNvPr>
          <p:cNvSpPr>
            <a:spLocks noGrp="1"/>
          </p:cNvSpPr>
          <p:nvPr>
            <p:ph type="title"/>
          </p:nvPr>
        </p:nvSpPr>
        <p:spPr>
          <a:xfrm>
            <a:off x="746228" y="1037967"/>
            <a:ext cx="3054091" cy="4709131"/>
          </a:xfrm>
        </p:spPr>
        <p:txBody>
          <a:bodyPr anchor="ctr">
            <a:normAutofit/>
          </a:bodyPr>
          <a:lstStyle/>
          <a:p>
            <a:r>
              <a:rPr lang="en-US" dirty="0">
                <a:solidFill>
                  <a:schemeClr val="bg1">
                    <a:lumMod val="85000"/>
                    <a:lumOff val="15000"/>
                  </a:schemeClr>
                </a:solidFill>
              </a:rPr>
              <a:t>Why to interface beaglebone black with Arduino uno?</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45657512-AEAB-41ED-8BFB-55210107CE4E}"/>
              </a:ext>
            </a:extLst>
          </p:cNvPr>
          <p:cNvGraphicFramePr>
            <a:graphicFrameLocks noGrp="1"/>
          </p:cNvGraphicFramePr>
          <p:nvPr>
            <p:ph idx="1"/>
            <p:extLst>
              <p:ext uri="{D42A27DB-BD31-4B8C-83A1-F6EECF244321}">
                <p14:modId xmlns:p14="http://schemas.microsoft.com/office/powerpoint/2010/main" val="197909242"/>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047576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85A4-3630-4E56-98EB-B7C4D540C7A0}"/>
              </a:ext>
            </a:extLst>
          </p:cNvPr>
          <p:cNvSpPr>
            <a:spLocks noGrp="1"/>
          </p:cNvSpPr>
          <p:nvPr>
            <p:ph type="title"/>
          </p:nvPr>
        </p:nvSpPr>
        <p:spPr/>
        <p:txBody>
          <a:bodyPr/>
          <a:lstStyle/>
          <a:p>
            <a:r>
              <a:rPr lang="en-US" dirty="0"/>
              <a:t>COMMUNICATION PROTOCOL USED- UART</a:t>
            </a:r>
          </a:p>
        </p:txBody>
      </p:sp>
      <p:pic>
        <p:nvPicPr>
          <p:cNvPr id="5" name="Content Placeholder 4" descr="Diagram&#10;&#10;Description automatically generated">
            <a:extLst>
              <a:ext uri="{FF2B5EF4-FFF2-40B4-BE49-F238E27FC236}">
                <a16:creationId xmlns:a16="http://schemas.microsoft.com/office/drawing/2014/main" id="{50A78834-D94B-478B-B674-572FB3095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8054" y="2341563"/>
            <a:ext cx="7415892" cy="3633787"/>
          </a:xfrm>
        </p:spPr>
      </p:pic>
    </p:spTree>
    <p:extLst>
      <p:ext uri="{BB962C8B-B14F-4D97-AF65-F5344CB8AC3E}">
        <p14:creationId xmlns:p14="http://schemas.microsoft.com/office/powerpoint/2010/main" val="255438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10;&#10;Description automatically generated">
            <a:extLst>
              <a:ext uri="{FF2B5EF4-FFF2-40B4-BE49-F238E27FC236}">
                <a16:creationId xmlns:a16="http://schemas.microsoft.com/office/drawing/2014/main" id="{3C987810-3819-48DD-93C0-F0F9A38FFCE7}"/>
              </a:ext>
            </a:extLst>
          </p:cNvPr>
          <p:cNvPicPr>
            <a:picLocks noChangeAspect="1"/>
          </p:cNvPicPr>
          <p:nvPr/>
        </p:nvPicPr>
        <p:blipFill rotWithShape="1">
          <a:blip r:embed="rId2">
            <a:extLst>
              <a:ext uri="{28A0092B-C50C-407E-A947-70E740481C1C}">
                <a14:useLocalDpi xmlns:a14="http://schemas.microsoft.com/office/drawing/2010/main" val="0"/>
              </a:ext>
            </a:extLst>
          </a:blip>
          <a:srcRect t="17904" b="8807"/>
          <a:stretch/>
        </p:blipFill>
        <p:spPr>
          <a:xfrm>
            <a:off x="20" y="10"/>
            <a:ext cx="12191980" cy="6857990"/>
          </a:xfrm>
          <a:prstGeom prst="rect">
            <a:avLst/>
          </a:prstGeom>
        </p:spPr>
      </p:pic>
      <p:sp>
        <p:nvSpPr>
          <p:cNvPr id="20" name="Rectangle 11">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3">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B41F4AB-E95E-48A7-A248-1907F0905EB3}"/>
              </a:ext>
            </a:extLst>
          </p:cNvPr>
          <p:cNvSpPr>
            <a:spLocks noGrp="1"/>
          </p:cNvSpPr>
          <p:nvPr>
            <p:ph type="title"/>
          </p:nvPr>
        </p:nvSpPr>
        <p:spPr>
          <a:xfrm>
            <a:off x="681540" y="1131195"/>
            <a:ext cx="3730810" cy="1247938"/>
          </a:xfrm>
        </p:spPr>
        <p:txBody>
          <a:bodyPr anchor="ctr">
            <a:normAutofit/>
          </a:bodyPr>
          <a:lstStyle/>
          <a:p>
            <a:r>
              <a:rPr lang="en-US" sz="2600">
                <a:solidFill>
                  <a:srgbClr val="FFFFFF"/>
                </a:solidFill>
              </a:rPr>
              <a:t>Uart communication in beaglebone black</a:t>
            </a:r>
          </a:p>
        </p:txBody>
      </p:sp>
      <p:sp>
        <p:nvSpPr>
          <p:cNvPr id="3" name="Content Placeholder 2">
            <a:extLst>
              <a:ext uri="{FF2B5EF4-FFF2-40B4-BE49-F238E27FC236}">
                <a16:creationId xmlns:a16="http://schemas.microsoft.com/office/drawing/2014/main" id="{90D24337-15B3-4E44-8BB4-8C919B8BB92A}"/>
              </a:ext>
            </a:extLst>
          </p:cNvPr>
          <p:cNvSpPr>
            <a:spLocks noGrp="1"/>
          </p:cNvSpPr>
          <p:nvPr>
            <p:ph idx="1"/>
          </p:nvPr>
        </p:nvSpPr>
        <p:spPr>
          <a:xfrm>
            <a:off x="678531" y="2438399"/>
            <a:ext cx="3730810" cy="3505201"/>
          </a:xfrm>
        </p:spPr>
        <p:txBody>
          <a:bodyPr>
            <a:normAutofit/>
          </a:bodyPr>
          <a:lstStyle/>
          <a:p>
            <a:r>
              <a:rPr lang="en-US">
                <a:solidFill>
                  <a:srgbClr val="FFFFFF"/>
                </a:solidFill>
              </a:rPr>
              <a:t> To get UART communication working on the Beaglebone Black, the normal UART pins set as normal GPIO pins needs to be changed as UART pins before they will work. For enabling this, running a small script is essential when the BBB starts and before the application runs. These set of instructions will enable UART4(ttys4) of the Beaglebone Black.</a:t>
            </a:r>
          </a:p>
          <a:p>
            <a:endParaRPr lang="en-US">
              <a:solidFill>
                <a:srgbClr val="FFFFFF"/>
              </a:solidFill>
            </a:endParaRPr>
          </a:p>
        </p:txBody>
      </p:sp>
    </p:spTree>
    <p:extLst>
      <p:ext uri="{BB962C8B-B14F-4D97-AF65-F5344CB8AC3E}">
        <p14:creationId xmlns:p14="http://schemas.microsoft.com/office/powerpoint/2010/main" val="60870906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00C3A-3A68-4BB2-95D5-D54B6E382401}"/>
              </a:ext>
            </a:extLst>
          </p:cNvPr>
          <p:cNvSpPr>
            <a:spLocks noGrp="1"/>
          </p:cNvSpPr>
          <p:nvPr>
            <p:ph type="title"/>
          </p:nvPr>
        </p:nvSpPr>
        <p:spPr>
          <a:xfrm>
            <a:off x="581193" y="702156"/>
            <a:ext cx="6309003" cy="1013800"/>
          </a:xfrm>
        </p:spPr>
        <p:txBody>
          <a:bodyPr>
            <a:normAutofit/>
          </a:bodyPr>
          <a:lstStyle/>
          <a:p>
            <a:r>
              <a:rPr lang="en-US">
                <a:solidFill>
                  <a:schemeClr val="tx2"/>
                </a:solidFill>
              </a:rPr>
              <a:t>Uart communication protocol in arduino </a:t>
            </a:r>
          </a:p>
        </p:txBody>
      </p:sp>
      <p:sp>
        <p:nvSpPr>
          <p:cNvPr id="12" name="Rectangle 1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27E18B-A2E0-43F2-8428-F4ED6B32DEFA}"/>
              </a:ext>
            </a:extLst>
          </p:cNvPr>
          <p:cNvSpPr>
            <a:spLocks noGrp="1"/>
          </p:cNvSpPr>
          <p:nvPr>
            <p:ph idx="1"/>
          </p:nvPr>
        </p:nvSpPr>
        <p:spPr>
          <a:xfrm>
            <a:off x="581194" y="1896533"/>
            <a:ext cx="6309003" cy="3962266"/>
          </a:xfrm>
        </p:spPr>
        <p:txBody>
          <a:bodyPr>
            <a:normAutofit lnSpcReduction="10000"/>
          </a:bodyPr>
          <a:lstStyle/>
          <a:p>
            <a:pPr marL="0" indent="0">
              <a:lnSpc>
                <a:spcPct val="110000"/>
              </a:lnSpc>
              <a:buNone/>
            </a:pPr>
            <a:r>
              <a:rPr lang="en-US" dirty="0">
                <a:solidFill>
                  <a:schemeClr val="tx2"/>
                </a:solidFill>
              </a:rPr>
              <a:t> </a:t>
            </a:r>
          </a:p>
          <a:p>
            <a:pPr>
              <a:lnSpc>
                <a:spcPct val="110000"/>
              </a:lnSpc>
            </a:pPr>
            <a:r>
              <a:rPr lang="en-US" dirty="0">
                <a:solidFill>
                  <a:schemeClr val="tx2"/>
                </a:solidFill>
              </a:rPr>
              <a:t>Via GPIO pins-In case of Arduino, UART communication can be enabled through GPIO pins. In this case Txd is used for transmitting serial data and Rxd to receive serial data. Both the devices communicating should have the same baud rate and data encoding. If the devices connected are to different baud rates, the devices won’t be able to communicate properly or exchange data. The data exchanged in such a case can get corrupted or gibberish.</a:t>
            </a:r>
          </a:p>
          <a:p>
            <a:pPr>
              <a:lnSpc>
                <a:spcPct val="110000"/>
              </a:lnSpc>
            </a:pPr>
            <a:r>
              <a:rPr lang="en-US" dirty="0">
                <a:solidFill>
                  <a:schemeClr val="tx2"/>
                </a:solidFill>
              </a:rPr>
              <a:t>Through Arduino USB- Arduino can also communicate over a USB. However, in this interfacing it does not exchange data over UART protocol. Rather in this case one device should be configured as a master and the other as a slave. Data is sent as packets in this case.</a:t>
            </a:r>
          </a:p>
          <a:p>
            <a:pPr>
              <a:lnSpc>
                <a:spcPct val="110000"/>
              </a:lnSpc>
            </a:pPr>
            <a:endParaRPr lang="en-US" dirty="0">
              <a:solidFill>
                <a:schemeClr val="tx2"/>
              </a:solidFill>
            </a:endParaRPr>
          </a:p>
          <a:p>
            <a:pPr>
              <a:lnSpc>
                <a:spcPct val="110000"/>
              </a:lnSpc>
            </a:pPr>
            <a:endParaRPr lang="en-US" dirty="0">
              <a:solidFill>
                <a:schemeClr val="tx2"/>
              </a:solidFill>
            </a:endParaRPr>
          </a:p>
        </p:txBody>
      </p:sp>
      <p:pic>
        <p:nvPicPr>
          <p:cNvPr id="5" name="Picture 4" descr="A picture containing electronics, circuit&#10;&#10;Description automatically generated">
            <a:extLst>
              <a:ext uri="{FF2B5EF4-FFF2-40B4-BE49-F238E27FC236}">
                <a16:creationId xmlns:a16="http://schemas.microsoft.com/office/drawing/2014/main" id="{DC0C982C-7E10-436A-9E33-3708376E26C9}"/>
              </a:ext>
            </a:extLst>
          </p:cNvPr>
          <p:cNvPicPr>
            <a:picLocks noChangeAspect="1"/>
          </p:cNvPicPr>
          <p:nvPr/>
        </p:nvPicPr>
        <p:blipFill rotWithShape="1">
          <a:blip r:embed="rId2">
            <a:extLst>
              <a:ext uri="{28A0092B-C50C-407E-A947-70E740481C1C}">
                <a14:useLocalDpi xmlns:a14="http://schemas.microsoft.com/office/drawing/2010/main" val="0"/>
              </a:ext>
            </a:extLst>
          </a:blip>
          <a:srcRect l="14744" r="26854" b="-1"/>
          <a:stretch/>
        </p:blipFill>
        <p:spPr>
          <a:xfrm>
            <a:off x="7521283" y="10"/>
            <a:ext cx="4670717" cy="6857990"/>
          </a:xfrm>
          <a:prstGeom prst="rect">
            <a:avLst/>
          </a:prstGeom>
        </p:spPr>
      </p:pic>
    </p:spTree>
    <p:extLst>
      <p:ext uri="{BB962C8B-B14F-4D97-AF65-F5344CB8AC3E}">
        <p14:creationId xmlns:p14="http://schemas.microsoft.com/office/powerpoint/2010/main" val="44433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4A4B7B9-9BC1-49B5-A20E-154D21F97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460"/>
            <a:ext cx="12192139" cy="68584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circuit&#10;&#10;Description automatically generated">
            <a:extLst>
              <a:ext uri="{FF2B5EF4-FFF2-40B4-BE49-F238E27FC236}">
                <a16:creationId xmlns:a16="http://schemas.microsoft.com/office/drawing/2014/main" id="{3200DF9F-D0FD-4450-88AB-38F6AD0B72F3}"/>
              </a:ext>
            </a:extLst>
          </p:cNvPr>
          <p:cNvPicPr>
            <a:picLocks noChangeAspect="1"/>
          </p:cNvPicPr>
          <p:nvPr/>
        </p:nvPicPr>
        <p:blipFill rotWithShape="1">
          <a:blip r:embed="rId2">
            <a:extLst>
              <a:ext uri="{28A0092B-C50C-407E-A947-70E740481C1C}">
                <a14:useLocalDpi xmlns:a14="http://schemas.microsoft.com/office/drawing/2010/main" val="0"/>
              </a:ext>
            </a:extLst>
          </a:blip>
          <a:srcRect t="6325" r="-6" b="-5"/>
          <a:stretch/>
        </p:blipFill>
        <p:spPr>
          <a:xfrm>
            <a:off x="20" y="16"/>
            <a:ext cx="4578252" cy="2608957"/>
          </a:xfrm>
          <a:prstGeom prst="rect">
            <a:avLst/>
          </a:prstGeom>
        </p:spPr>
      </p:pic>
      <p:sp>
        <p:nvSpPr>
          <p:cNvPr id="33" name="Rectangle 32">
            <a:extLst>
              <a:ext uri="{FF2B5EF4-FFF2-40B4-BE49-F238E27FC236}">
                <a16:creationId xmlns:a16="http://schemas.microsoft.com/office/drawing/2014/main" id="{FE2B1B2C-7545-4127-81AC-9389DF422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11819"/>
            <a:ext cx="4576634" cy="4235946"/>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0A0FB8-17A0-4D7B-A82E-D7262E4D4F5C}"/>
              </a:ext>
            </a:extLst>
          </p:cNvPr>
          <p:cNvSpPr>
            <a:spLocks noGrp="1"/>
          </p:cNvSpPr>
          <p:nvPr>
            <p:ph type="title"/>
          </p:nvPr>
        </p:nvSpPr>
        <p:spPr>
          <a:xfrm>
            <a:off x="584200" y="3125384"/>
            <a:ext cx="3412067" cy="891735"/>
          </a:xfrm>
        </p:spPr>
        <p:txBody>
          <a:bodyPr anchor="ctr">
            <a:normAutofit/>
          </a:bodyPr>
          <a:lstStyle/>
          <a:p>
            <a:r>
              <a:rPr lang="en-US" sz="2400" dirty="0">
                <a:solidFill>
                  <a:srgbClr val="FFFFFF"/>
                </a:solidFill>
              </a:rPr>
              <a:t>Hardware components used</a:t>
            </a:r>
          </a:p>
        </p:txBody>
      </p:sp>
      <p:pic>
        <p:nvPicPr>
          <p:cNvPr id="5" name="Content Placeholder 4" descr="A picture containing electronics&#10;&#10;Description automatically generated">
            <a:extLst>
              <a:ext uri="{FF2B5EF4-FFF2-40B4-BE49-F238E27FC236}">
                <a16:creationId xmlns:a16="http://schemas.microsoft.com/office/drawing/2014/main" id="{B9460AD6-15ED-406D-B6B3-1F0B3DEB7AF8}"/>
              </a:ext>
            </a:extLst>
          </p:cNvPr>
          <p:cNvPicPr>
            <a:picLocks noChangeAspect="1"/>
          </p:cNvPicPr>
          <p:nvPr/>
        </p:nvPicPr>
        <p:blipFill rotWithShape="1">
          <a:blip r:embed="rId3">
            <a:extLst>
              <a:ext uri="{28A0092B-C50C-407E-A947-70E740481C1C}">
                <a14:useLocalDpi xmlns:a14="http://schemas.microsoft.com/office/drawing/2010/main" val="0"/>
              </a:ext>
            </a:extLst>
          </a:blip>
          <a:srcRect t="19407" b="12906"/>
          <a:stretch/>
        </p:blipFill>
        <p:spPr>
          <a:xfrm>
            <a:off x="4576634" y="10"/>
            <a:ext cx="3778801" cy="2557748"/>
          </a:xfrm>
          <a:prstGeom prst="rect">
            <a:avLst/>
          </a:prstGeom>
        </p:spPr>
      </p:pic>
      <p:sp>
        <p:nvSpPr>
          <p:cNvPr id="15" name="Content Placeholder 14">
            <a:extLst>
              <a:ext uri="{FF2B5EF4-FFF2-40B4-BE49-F238E27FC236}">
                <a16:creationId xmlns:a16="http://schemas.microsoft.com/office/drawing/2014/main" id="{407003E3-6548-43DA-8CCF-A3471220C804}"/>
              </a:ext>
            </a:extLst>
          </p:cNvPr>
          <p:cNvSpPr>
            <a:spLocks noGrp="1"/>
          </p:cNvSpPr>
          <p:nvPr>
            <p:ph idx="1"/>
          </p:nvPr>
        </p:nvSpPr>
        <p:spPr>
          <a:xfrm>
            <a:off x="581193" y="4060209"/>
            <a:ext cx="3415074" cy="2193271"/>
          </a:xfrm>
        </p:spPr>
        <p:txBody>
          <a:bodyPr>
            <a:normAutofit/>
          </a:bodyPr>
          <a:lstStyle/>
          <a:p>
            <a:r>
              <a:rPr lang="en-US" dirty="0">
                <a:solidFill>
                  <a:srgbClr val="FFFFFF"/>
                </a:solidFill>
              </a:rPr>
              <a:t>Beaglebone Black and USB Cable</a:t>
            </a:r>
          </a:p>
          <a:p>
            <a:r>
              <a:rPr lang="en-US" dirty="0">
                <a:solidFill>
                  <a:srgbClr val="FFFFFF"/>
                </a:solidFill>
              </a:rPr>
              <a:t>Arduino Uno and USB cable</a:t>
            </a:r>
          </a:p>
          <a:p>
            <a:r>
              <a:rPr lang="en-US" dirty="0">
                <a:solidFill>
                  <a:srgbClr val="FFFFFF"/>
                </a:solidFill>
              </a:rPr>
              <a:t>M-M connectors</a:t>
            </a:r>
          </a:p>
          <a:p>
            <a:r>
              <a:rPr lang="en-US" dirty="0">
                <a:solidFill>
                  <a:srgbClr val="FFFFFF"/>
                </a:solidFill>
              </a:rPr>
              <a:t>Host Machine</a:t>
            </a:r>
          </a:p>
        </p:txBody>
      </p:sp>
      <p:pic>
        <p:nvPicPr>
          <p:cNvPr id="9" name="Picture 8" descr="A picture containing text, electronics, computer, computer&#10;&#10;Description automatically generated">
            <a:extLst>
              <a:ext uri="{FF2B5EF4-FFF2-40B4-BE49-F238E27FC236}">
                <a16:creationId xmlns:a16="http://schemas.microsoft.com/office/drawing/2014/main" id="{8EC96F9F-B813-4BD6-8B48-6896F02276A5}"/>
              </a:ext>
            </a:extLst>
          </p:cNvPr>
          <p:cNvPicPr>
            <a:picLocks noChangeAspect="1"/>
          </p:cNvPicPr>
          <p:nvPr/>
        </p:nvPicPr>
        <p:blipFill rotWithShape="1">
          <a:blip r:embed="rId4">
            <a:extLst>
              <a:ext uri="{28A0092B-C50C-407E-A947-70E740481C1C}">
                <a14:useLocalDpi xmlns:a14="http://schemas.microsoft.com/office/drawing/2010/main" val="0"/>
              </a:ext>
            </a:extLst>
          </a:blip>
          <a:srcRect l="31110" r="558" b="3"/>
          <a:stretch/>
        </p:blipFill>
        <p:spPr>
          <a:xfrm>
            <a:off x="4583351" y="2635624"/>
            <a:ext cx="3771637" cy="4222375"/>
          </a:xfrm>
          <a:prstGeom prst="rect">
            <a:avLst/>
          </a:prstGeom>
        </p:spPr>
      </p:pic>
      <p:sp>
        <p:nvSpPr>
          <p:cNvPr id="35" name="Rectangle 34">
            <a:extLst>
              <a:ext uri="{FF2B5EF4-FFF2-40B4-BE49-F238E27FC236}">
                <a16:creationId xmlns:a16="http://schemas.microsoft.com/office/drawing/2014/main" id="{47D310F0-DF56-4836-B600-DA0D2DCE1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6" y="-460"/>
            <a:ext cx="100584"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72A6F2-A5C6-44C5-845A-87F5D1960AE5}"/>
              </a:ext>
            </a:extLst>
          </p:cNvPr>
          <p:cNvPicPr>
            <a:picLocks noChangeAspect="1"/>
          </p:cNvPicPr>
          <p:nvPr/>
        </p:nvPicPr>
        <p:blipFill rotWithShape="1">
          <a:blip r:embed="rId5">
            <a:extLst>
              <a:ext uri="{28A0092B-C50C-407E-A947-70E740481C1C}">
                <a14:useLocalDpi xmlns:a14="http://schemas.microsoft.com/office/drawing/2010/main" val="0"/>
              </a:ext>
            </a:extLst>
          </a:blip>
          <a:srcRect t="22168" b="23269"/>
          <a:stretch/>
        </p:blipFill>
        <p:spPr>
          <a:xfrm rot="5400000">
            <a:off x="6892065" y="1557598"/>
            <a:ext cx="6858000" cy="3741872"/>
          </a:xfrm>
          <a:prstGeom prst="rect">
            <a:avLst/>
          </a:prstGeom>
        </p:spPr>
      </p:pic>
      <p:sp>
        <p:nvSpPr>
          <p:cNvPr id="37" name="Rectangle 36">
            <a:extLst>
              <a:ext uri="{FF2B5EF4-FFF2-40B4-BE49-F238E27FC236}">
                <a16:creationId xmlns:a16="http://schemas.microsoft.com/office/drawing/2014/main" id="{BDD3F83B-131C-44EB-B983-57BBE5607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7531" y="0"/>
            <a:ext cx="100584"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AF8FD60-7BF6-4532-BEDC-9201E154B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8412480"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47831430"/>
      </p:ext>
    </p:extLst>
  </p:cSld>
  <p:clrMapOvr>
    <a:masterClrMapping/>
  </p:clrMapOvr>
</p:sld>
</file>

<file path=ppt/theme/theme1.xml><?xml version="1.0" encoding="utf-8"?>
<a:theme xmlns:a="http://schemas.openxmlformats.org/drawingml/2006/main" name="DividendVTI">
  <a:themeElements>
    <a:clrScheme name="AnalogousFromLightSeedLeftStep">
      <a:dk1>
        <a:srgbClr val="000000"/>
      </a:dk1>
      <a:lt1>
        <a:srgbClr val="FFFFFF"/>
      </a:lt1>
      <a:dk2>
        <a:srgbClr val="243941"/>
      </a:dk2>
      <a:lt2>
        <a:srgbClr val="E8E6E2"/>
      </a:lt2>
      <a:accent1>
        <a:srgbClr val="8FA1CD"/>
      </a:accent1>
      <a:accent2>
        <a:srgbClr val="77ABC2"/>
      </a:accent2>
      <a:accent3>
        <a:srgbClr val="78ACA6"/>
      </a:accent3>
      <a:accent4>
        <a:srgbClr val="6DB18D"/>
      </a:accent4>
      <a:accent5>
        <a:srgbClr val="77B07A"/>
      </a:accent5>
      <a:accent6>
        <a:srgbClr val="83AE6B"/>
      </a:accent6>
      <a:hlink>
        <a:srgbClr val="918158"/>
      </a:hlink>
      <a:folHlink>
        <a:srgbClr val="7F7F7F"/>
      </a:folHlink>
    </a:clrScheme>
    <a:fontScheme name="Dividend">
      <a:maj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3450</TotalTime>
  <Words>1455</Words>
  <Application>Microsoft Office PowerPoint</Application>
  <PresentationFormat>Widescreen</PresentationFormat>
  <Paragraphs>132</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 Nova Light</vt:lpstr>
      <vt:lpstr>Gill Sans MT</vt:lpstr>
      <vt:lpstr>Roboto</vt:lpstr>
      <vt:lpstr>Wingdings 2</vt:lpstr>
      <vt:lpstr>DividendVTI</vt:lpstr>
      <vt:lpstr>IOT BASED SMART GARAGE DOOR OPENER</vt:lpstr>
      <vt:lpstr>INTERFACING BEAGLEBONE BLACK WITH ARDUINO UNO</vt:lpstr>
      <vt:lpstr>Contents</vt:lpstr>
      <vt:lpstr>BLOCK DIAGRAM OF THE PROJECT</vt:lpstr>
      <vt:lpstr>Why to interface beaglebone black with Arduino uno?</vt:lpstr>
      <vt:lpstr>COMMUNICATION PROTOCOL USED- UART</vt:lpstr>
      <vt:lpstr>Uart communication in beaglebone black</vt:lpstr>
      <vt:lpstr>Uart communication protocol in arduino </vt:lpstr>
      <vt:lpstr>Hardware components used</vt:lpstr>
      <vt:lpstr>Beaglebone black</vt:lpstr>
      <vt:lpstr>Main Features</vt:lpstr>
      <vt:lpstr>Connectivity</vt:lpstr>
      <vt:lpstr>Pin Diagram </vt:lpstr>
      <vt:lpstr>PINS USED FOR THIS INTERFACING</vt:lpstr>
      <vt:lpstr>Arduino UNO</vt:lpstr>
      <vt:lpstr>MAIN FEATURES</vt:lpstr>
      <vt:lpstr>What Communication Interfaces are available on Arduino UNO? </vt:lpstr>
      <vt:lpstr>PIN DIAGRAM</vt:lpstr>
      <vt:lpstr>Pins Used for this interfacing</vt:lpstr>
      <vt:lpstr>M-M Jumper wires</vt:lpstr>
      <vt:lpstr>HOST MACHINE AND USB CABLES</vt:lpstr>
      <vt:lpstr>CIRCUIT</vt:lpstr>
      <vt:lpstr>SOFTWARE PART OF THE INTERFACING</vt:lpstr>
      <vt:lpstr>GNU NANO</vt:lpstr>
      <vt:lpstr>Arduino ide</vt:lpstr>
      <vt:lpstr>Libraries used </vt:lpstr>
      <vt:lpstr>PowerPoint Presentation</vt:lpstr>
      <vt:lpstr>PowerPoint Presentation</vt:lpstr>
      <vt:lpstr>Arduino code</vt:lpstr>
      <vt:lpstr>output</vt:lpstr>
      <vt:lpstr>output</vt:lpstr>
      <vt:lpstr>output</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GARAGE DOOR OPENER</dc:title>
  <dc:creator>gopikrishnan6565@outlook.com</dc:creator>
  <cp:lastModifiedBy>gopikrishnan6565@outlook.com</cp:lastModifiedBy>
  <cp:revision>34</cp:revision>
  <dcterms:created xsi:type="dcterms:W3CDTF">2021-04-04T16:30:10Z</dcterms:created>
  <dcterms:modified xsi:type="dcterms:W3CDTF">2021-04-07T02:03:14Z</dcterms:modified>
</cp:coreProperties>
</file>